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745" r:id="rId4"/>
    <p:sldMasterId id="2147484768" r:id="rId5"/>
  </p:sldMasterIdLst>
  <p:notesMasterIdLst>
    <p:notesMasterId r:id="rId40"/>
  </p:notesMasterIdLst>
  <p:handoutMasterIdLst>
    <p:handoutMasterId r:id="rId41"/>
  </p:handoutMasterIdLst>
  <p:sldIdLst>
    <p:sldId id="265" r:id="rId6"/>
    <p:sldId id="1767" r:id="rId7"/>
    <p:sldId id="293" r:id="rId8"/>
    <p:sldId id="1798" r:id="rId9"/>
    <p:sldId id="1769" r:id="rId10"/>
    <p:sldId id="1770" r:id="rId11"/>
    <p:sldId id="1726" r:id="rId12"/>
    <p:sldId id="1789" r:id="rId13"/>
    <p:sldId id="1791" r:id="rId14"/>
    <p:sldId id="1786" r:id="rId15"/>
    <p:sldId id="1787" r:id="rId16"/>
    <p:sldId id="1788" r:id="rId17"/>
    <p:sldId id="1792" r:id="rId18"/>
    <p:sldId id="1728" r:id="rId19"/>
    <p:sldId id="1793" r:id="rId20"/>
    <p:sldId id="1794" r:id="rId21"/>
    <p:sldId id="1795" r:id="rId22"/>
    <p:sldId id="1796" r:id="rId23"/>
    <p:sldId id="1797" r:id="rId24"/>
    <p:sldId id="1723" r:id="rId25"/>
    <p:sldId id="1731" r:id="rId26"/>
    <p:sldId id="1824" r:id="rId27"/>
    <p:sldId id="1826" r:id="rId28"/>
    <p:sldId id="1801" r:id="rId29"/>
    <p:sldId id="1821" r:id="rId30"/>
    <p:sldId id="1803" r:id="rId31"/>
    <p:sldId id="1828" r:id="rId32"/>
    <p:sldId id="1812" r:id="rId33"/>
    <p:sldId id="1813" r:id="rId34"/>
    <p:sldId id="1814" r:id="rId35"/>
    <p:sldId id="1815" r:id="rId36"/>
    <p:sldId id="1816" r:id="rId37"/>
    <p:sldId id="1817" r:id="rId38"/>
    <p:sldId id="1818" r:id="rId3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227" userDrawn="1">
          <p15:clr>
            <a:srgbClr val="A4A3A4"/>
          </p15:clr>
        </p15:guide>
        <p15:guide id="3" pos="389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 id="5" name="Wanlambok Nongbet [Chillibreeze]" initials="WN[" lastIdx="2" clrIdx="5">
    <p:extLst>
      <p:ext uri="{19B8F6BF-5375-455C-9EA6-DF929625EA0E}">
        <p15:presenceInfo xmlns:p15="http://schemas.microsoft.com/office/powerpoint/2012/main" userId="S::wanlambok.nongbet@chillibreeze.com::6bf028ea-505a-4797-9fbe-498829f78d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D5EDFF"/>
    <a:srgbClr val="C1C1C1"/>
    <a:srgbClr val="EBEBEB"/>
    <a:srgbClr val="FF8C00"/>
    <a:srgbClr val="FFB900"/>
    <a:srgbClr val="A80000"/>
    <a:srgbClr val="737373"/>
    <a:srgbClr val="AFAFAF"/>
    <a:srgbClr val="59B4D9"/>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22" autoAdjust="0"/>
    <p:restoredTop sz="93467" autoAdjust="0"/>
  </p:normalViewPr>
  <p:slideViewPr>
    <p:cSldViewPr snapToGrid="0">
      <p:cViewPr varScale="1">
        <p:scale>
          <a:sx n="73" d="100"/>
          <a:sy n="73" d="100"/>
        </p:scale>
        <p:origin x="1109" y="67"/>
      </p:cViewPr>
      <p:guideLst>
        <p:guide orient="horz" pos="2227"/>
        <p:guide pos="3893"/>
      </p:guideLst>
    </p:cSldViewPr>
  </p:slideViewPr>
  <p:outlineViewPr>
    <p:cViewPr>
      <p:scale>
        <a:sx n="20" d="100"/>
        <a:sy n="20" d="100"/>
      </p:scale>
      <p:origin x="0" y="-5838"/>
    </p:cViewPr>
  </p:outlineViewPr>
  <p:notesTextViewPr>
    <p:cViewPr>
      <p:scale>
        <a:sx n="3" d="2"/>
        <a:sy n="3" d="2"/>
      </p:scale>
      <p:origin x="0" y="0"/>
    </p:cViewPr>
  </p:notesTextViewPr>
  <p:sorterViewPr>
    <p:cViewPr>
      <p:scale>
        <a:sx n="100" d="100"/>
        <a:sy n="100" d="100"/>
      </p:scale>
      <p:origin x="0" y="-7782"/>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1/14/2021 1:11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1/14/2021 1:03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microsoft.com/en-us/videoplayer/embed/RE2Pjwu"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youtube.com/watch?v=Q8OzabuNwHI"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youtube.com/watch?v=idqTS6-_2t8"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youtube.com/watch?v=CAUDKL4FyQ8"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CAUDKL4FyQ8"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youtube.com/watch?v=k2Ie9F7bQ5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Cg-y3p4E8sA"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cOCWDYc_HLs&amp;list=PLaSOUojkSiGnKuE30ckcjnDVkMNqDv0V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yignite.techcommunity.microsoft.com/sessions/81555?source=session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864017" rtl="0" eaLnBrk="1" fontAlgn="auto" latinLnBrk="0" hangingPunct="1">
              <a:lnSpc>
                <a:spcPct val="100000"/>
              </a:lnSpc>
              <a:spcBef>
                <a:spcPts val="0"/>
              </a:spcBef>
              <a:spcAft>
                <a:spcPts val="0"/>
              </a:spcAft>
              <a:buClrTx/>
              <a:buSzTx/>
              <a:buFontTx/>
              <a:buNone/>
              <a:tabLst/>
              <a:defRPr/>
            </a:pPr>
            <a:fld id="{E2832F19-1B95-49D7-8403-1276F3048561}"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864017" rtl="0" eaLnBrk="1" fontAlgn="auto" latinLnBrk="0" hangingPunct="1">
                <a:lnSpc>
                  <a:spcPct val="100000"/>
                </a:lnSpc>
                <a:spcBef>
                  <a:spcPts val="0"/>
                </a:spcBef>
                <a:spcAft>
                  <a:spcPts val="0"/>
                </a:spcAft>
                <a:buClrTx/>
                <a:buSzTx/>
                <a:buFontTx/>
                <a:buNone/>
                <a:tabLst/>
                <a:defRPr/>
              </a:pPr>
              <a:t>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331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544263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85090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1/14/2021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85046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96556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Supporting videos for instructor or student use:</a:t>
            </a:r>
          </a:p>
          <a:p>
            <a:endParaRPr lang="en-US" dirty="0"/>
          </a:p>
          <a:p>
            <a:r>
              <a:rPr lang="en-US" sz="882" b="0" i="0" u="none" strike="noStrike" kern="1200" dirty="0">
                <a:solidFill>
                  <a:schemeClr val="tx1"/>
                </a:solidFill>
                <a:effectLst/>
                <a:latin typeface="Segoe UI Light" pitchFamily="34" charset="0"/>
                <a:ea typeface="+mn-ea"/>
                <a:cs typeface="+mn-cs"/>
              </a:rPr>
              <a:t>Identity models and authentication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u="sng" kern="1200" dirty="0">
                <a:solidFill>
                  <a:schemeClr val="tx1"/>
                </a:solidFill>
                <a:effectLst/>
                <a:latin typeface="Segoe UI Light" pitchFamily="34" charset="0"/>
                <a:ea typeface="+mn-ea"/>
                <a:cs typeface="+mn-cs"/>
                <a:hlinkClick r:id="rId3"/>
              </a:rPr>
              <a:t>https://www.microsoft.com/en-us/videoplayer/embed/RE2Pjwu</a:t>
            </a:r>
            <a:r>
              <a:rPr lang="en-US" sz="882" kern="1200" dirty="0">
                <a:solidFill>
                  <a:schemeClr val="tx1"/>
                </a:solidFill>
                <a:effectLst/>
                <a:latin typeface="Segoe UI Light" pitchFamily="34" charset="0"/>
                <a:ea typeface="+mn-ea"/>
                <a:cs typeface="+mn-cs"/>
              </a:rPr>
              <a:t> </a:t>
            </a:r>
          </a:p>
          <a:p>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360611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Supporting videos for instructor or student use:</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Set up multi-factor authentication with a mobile device in Microsoft 365 Business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u="sng" kern="1200" dirty="0">
                <a:solidFill>
                  <a:schemeClr val="tx1"/>
                </a:solidFill>
                <a:effectLst/>
                <a:latin typeface="Segoe UI Light" pitchFamily="34" charset="0"/>
                <a:ea typeface="+mn-ea"/>
                <a:cs typeface="+mn-cs"/>
                <a:hlinkClick r:id="rId3"/>
              </a:rPr>
              <a:t>https://www.youtube.com/watch?v=Q8OzabuNwHI</a:t>
            </a:r>
            <a:r>
              <a:rPr lang="en-US" sz="882"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94376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879562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Supporting videos for instructor or student use:</a:t>
            </a:r>
          </a:p>
          <a:p>
            <a:endParaRPr lang="en-US" dirty="0"/>
          </a:p>
          <a:p>
            <a:r>
              <a:rPr lang="en-US" dirty="0"/>
              <a:t>Advanced Threat Protection in Office 365</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u="sng" kern="1200" dirty="0">
                <a:solidFill>
                  <a:schemeClr val="tx1"/>
                </a:solidFill>
                <a:effectLst/>
                <a:latin typeface="Segoe UI Light" pitchFamily="34" charset="0"/>
                <a:ea typeface="+mn-ea"/>
                <a:cs typeface="+mn-cs"/>
                <a:hlinkClick r:id="rId3"/>
              </a:rPr>
              <a:t>https://www.youtube.com/watch?v=idqTS6-_2t8</a:t>
            </a:r>
            <a:r>
              <a:rPr lang="en-US" sz="882" kern="1200" dirty="0">
                <a:solidFill>
                  <a:schemeClr val="tx1"/>
                </a:solidFill>
                <a:effectLst/>
                <a:latin typeface="Segoe UI Light" pitchFamily="34" charset="0"/>
                <a:ea typeface="+mn-ea"/>
                <a:cs typeface="+mn-cs"/>
              </a:rPr>
              <a:t> </a:t>
            </a:r>
          </a:p>
          <a:p>
            <a:endParaRPr lang="en-US" dirty="0"/>
          </a:p>
          <a:p>
            <a:pPr marL="0" indent="0" fontAlgn="ctr">
              <a:buNone/>
            </a:pPr>
            <a:r>
              <a:rPr lang="en-US" dirty="0"/>
              <a:t>When a file stored in Teams, SharePoint Online or OneDrive for Business has been identified as malicious, ATP blocks access to the file. </a:t>
            </a:r>
          </a:p>
          <a:p>
            <a:pPr marL="0" indent="0" fontAlgn="ctr">
              <a:buNone/>
            </a:pPr>
            <a:endParaRPr lang="en-US" dirty="0"/>
          </a:p>
          <a:p>
            <a:pPr marL="0" indent="0" fontAlgn="ctr">
              <a:buNone/>
            </a:pPr>
            <a:r>
              <a:rPr lang="en-US" dirty="0"/>
              <a:t>Office 365 ATP features are accessed via the Microsoft 365 Security portal.</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628137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ctr">
              <a:buNone/>
            </a:pPr>
            <a:r>
              <a:rPr lang="en-US" sz="900" dirty="0"/>
              <a:t>To view status and detailed information about files that were detected by Office 365 ATP you need to sign into Office 365 Security &amp; Compliance Center</a:t>
            </a:r>
          </a:p>
          <a:p>
            <a:pPr fontAlgn="ctr"/>
            <a:endParaRPr lang="en-US" sz="900" dirty="0"/>
          </a:p>
          <a:p>
            <a:pPr marL="0" indent="0" fontAlgn="ctr">
              <a:buNone/>
            </a:pPr>
            <a:r>
              <a:rPr lang="en-US" sz="900" dirty="0"/>
              <a:t>Security admins can create alert policies that will inform them when a shared document in SharePoint Online, OneDrive for Business, or Microsoft Teams has been identified as malicious.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637951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1/14/2021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592922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1/14/2021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572637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51642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Supporting videos for instructor or student use:</a:t>
            </a:r>
          </a:p>
          <a:p>
            <a:endParaRPr lang="en-US" dirty="0"/>
          </a:p>
          <a:p>
            <a:r>
              <a:rPr lang="en-US" sz="882" b="0" i="0" u="none" strike="noStrike" kern="1200" dirty="0">
                <a:solidFill>
                  <a:schemeClr val="tx1"/>
                </a:solidFill>
                <a:effectLst/>
                <a:latin typeface="Segoe UI Light" pitchFamily="34" charset="0"/>
                <a:ea typeface="+mn-ea"/>
                <a:cs typeface="+mn-cs"/>
              </a:rPr>
              <a:t>Enforcing your records management policies with Office 365</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u="sng" kern="1200" dirty="0">
                <a:solidFill>
                  <a:schemeClr val="tx1"/>
                </a:solidFill>
                <a:effectLst/>
                <a:latin typeface="Segoe UI Light" pitchFamily="34" charset="0"/>
                <a:ea typeface="+mn-ea"/>
                <a:cs typeface="+mn-cs"/>
                <a:hlinkClick r:id="rId3"/>
              </a:rPr>
              <a:t>https://www.youtube.com/watch?v=CAUDKL4FyQ8</a:t>
            </a:r>
            <a:r>
              <a:rPr lang="en-US" sz="882"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348474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Supporting videos for instructor or student use:</a:t>
            </a:r>
          </a:p>
          <a:p>
            <a:endParaRPr lang="en-US" dirty="0"/>
          </a:p>
          <a:p>
            <a:r>
              <a:rPr lang="en-US" sz="882" b="0" i="0" u="none" strike="noStrike" kern="1200" dirty="0">
                <a:solidFill>
                  <a:schemeClr val="tx1"/>
                </a:solidFill>
                <a:effectLst/>
                <a:latin typeface="Segoe UI Light" pitchFamily="34" charset="0"/>
                <a:ea typeface="+mn-ea"/>
                <a:cs typeface="+mn-cs"/>
              </a:rPr>
              <a:t>Enforcing your records management policies with Office 365</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u="sng" kern="1200" dirty="0">
                <a:solidFill>
                  <a:schemeClr val="tx1"/>
                </a:solidFill>
                <a:effectLst/>
                <a:latin typeface="Segoe UI Light" pitchFamily="34" charset="0"/>
                <a:ea typeface="+mn-ea"/>
                <a:cs typeface="+mn-cs"/>
                <a:hlinkClick r:id="rId3"/>
              </a:rPr>
              <a:t>https://www.youtube.com/watch?v=CAUDKL4FyQ8</a:t>
            </a:r>
            <a:r>
              <a:rPr lang="en-US" sz="882"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664905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875383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900" dirty="0" err="1"/>
              <a:t>DLP</a:t>
            </a:r>
            <a:r>
              <a:rPr lang="en-US" sz="900" dirty="0"/>
              <a:t> policies for Teams chats and channel messages licensing: Office 365 Advanced Compliance (available as a standalone option and is also included in Office 365 E5 and Microsoft 365 E5 Compliance).</a:t>
            </a:r>
          </a:p>
          <a:p>
            <a:pPr marL="0" indent="0">
              <a:buNone/>
            </a:pPr>
            <a:endParaRPr lang="en-US" sz="900" dirty="0"/>
          </a:p>
          <a:p>
            <a:pPr marL="0" indent="0">
              <a:buNone/>
            </a:pPr>
            <a:r>
              <a:rPr lang="en-US" sz="900" dirty="0" err="1"/>
              <a:t>DLP</a:t>
            </a:r>
            <a:r>
              <a:rPr lang="en-US" sz="900" dirty="0"/>
              <a:t> policies are managed in the Microsoft 365 compliance center, under Data loss prevention.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088873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eDiscovery roles are assigned in the Security &amp; Compliance Center, in </a:t>
            </a:r>
            <a:r>
              <a:rPr lang="en-US" sz="900" b="1" dirty="0"/>
              <a:t>Permissions</a:t>
            </a:r>
            <a:r>
              <a:rPr lang="en-US" sz="900" dirty="0"/>
              <a:t> section.</a:t>
            </a:r>
          </a:p>
          <a:p>
            <a:endParaRPr lang="en-US" dirty="0"/>
          </a:p>
          <a:p>
            <a:pPr marL="0" lvl="0" indent="0">
              <a:buNone/>
            </a:pPr>
            <a:r>
              <a:rPr lang="en-US" sz="1000" dirty="0"/>
              <a:t>In Security and Compliance Center you can:</a:t>
            </a:r>
          </a:p>
          <a:p>
            <a:pPr marL="171450" indent="-171450">
              <a:buFont typeface="Arial" panose="020B0604020202020204" pitchFamily="34" charset="0"/>
              <a:buChar char="•"/>
            </a:pPr>
            <a:r>
              <a:rPr lang="en-US" sz="900" dirty="0"/>
              <a:t>Create a new eDiscovery case</a:t>
            </a:r>
          </a:p>
          <a:p>
            <a:pPr marL="171450" indent="-171450">
              <a:buFont typeface="Arial" panose="020B0604020202020204" pitchFamily="34" charset="0"/>
              <a:buChar char="•"/>
            </a:pPr>
            <a:r>
              <a:rPr lang="en-US" sz="900" dirty="0"/>
              <a:t>Place a hold on Office 365 Groups and Microsoft Teams</a:t>
            </a:r>
          </a:p>
          <a:p>
            <a:pPr marL="171450" indent="-171450">
              <a:buFont typeface="Arial" panose="020B0604020202020204" pitchFamily="34" charset="0"/>
              <a:buChar char="•"/>
            </a:pPr>
            <a:r>
              <a:rPr lang="en-US" sz="900" dirty="0"/>
              <a:t>Create and run a Content Search associated with a case</a:t>
            </a:r>
          </a:p>
          <a:p>
            <a:pPr marL="171450" indent="-171450">
              <a:buFont typeface="Arial" panose="020B0604020202020204" pitchFamily="34" charset="0"/>
              <a:buChar char="•"/>
            </a:pPr>
            <a:r>
              <a:rPr lang="en-US" sz="900" dirty="0"/>
              <a:t>Preview and export the results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234145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087348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Scoped directory search can be turned on in Teams admin center.</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384075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The </a:t>
            </a:r>
            <a:r>
              <a:rPr lang="en-US" sz="900" dirty="0" err="1"/>
              <a:t>DSR</a:t>
            </a:r>
            <a:r>
              <a:rPr lang="en-US" sz="900" dirty="0"/>
              <a:t> tool can be found in the Security &amp; Compliance Center, below Data privacy &gt; Data subject requests or via the </a:t>
            </a:r>
            <a:r>
              <a:rPr lang="en-US" sz="900" dirty="0" err="1"/>
              <a:t>GDPR</a:t>
            </a:r>
            <a:r>
              <a:rPr lang="en-US" sz="900" dirty="0"/>
              <a:t> Dashboard.</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156817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855636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48562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2073686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Supporting videos for instructor or student use:</a:t>
            </a:r>
          </a:p>
          <a:p>
            <a:endParaRPr lang="en-US" dirty="0"/>
          </a:p>
          <a:p>
            <a:r>
              <a:rPr lang="en-US" sz="882" b="0" i="0" u="none" strike="noStrike" kern="1200" dirty="0">
                <a:solidFill>
                  <a:schemeClr val="tx1"/>
                </a:solidFill>
                <a:effectLst/>
                <a:latin typeface="Segoe UI Light" pitchFamily="34" charset="0"/>
                <a:ea typeface="+mn-ea"/>
                <a:cs typeface="+mn-cs"/>
              </a:rPr>
              <a:t>Office 365 Audit Logging and Monitoring</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u="sng" kern="1200" dirty="0">
                <a:solidFill>
                  <a:schemeClr val="tx1"/>
                </a:solidFill>
                <a:effectLst/>
                <a:latin typeface="Segoe UI Light" pitchFamily="34" charset="0"/>
                <a:ea typeface="+mn-ea"/>
                <a:cs typeface="+mn-cs"/>
                <a:hlinkClick r:id="rId3"/>
              </a:rPr>
              <a:t>https://www.youtube.com/watch?v=k2Ie9F7bQ5s</a:t>
            </a:r>
            <a:r>
              <a:rPr lang="en-US" sz="882" kern="1200" dirty="0">
                <a:solidFill>
                  <a:schemeClr val="tx1"/>
                </a:solidFill>
                <a:effectLst/>
                <a:latin typeface="Segoe UI Light" pitchFamily="34" charset="0"/>
                <a:ea typeface="+mn-ea"/>
                <a:cs typeface="+mn-cs"/>
              </a:rPr>
              <a:t> </a:t>
            </a:r>
          </a:p>
          <a:p>
            <a:endParaRPr lang="en-US" dirty="0"/>
          </a:p>
          <a:p>
            <a:pPr marL="0" indent="0">
              <a:buNone/>
            </a:pPr>
            <a:r>
              <a:rPr lang="en-US" sz="900" dirty="0"/>
              <a:t>Alert policies and the alert dashboard are available in the Security &amp; Compliance Center and via the Security &amp; Compliance Center PowerShell module.</a:t>
            </a:r>
          </a:p>
          <a:p>
            <a:pPr marL="0" indent="0">
              <a:buNone/>
            </a:pPr>
            <a:endParaRPr lang="en-US" sz="900" dirty="0"/>
          </a:p>
          <a:p>
            <a:pPr marL="0" indent="0">
              <a:buNone/>
            </a:pPr>
            <a:r>
              <a:rPr lang="en-US" sz="900" dirty="0"/>
              <a:t>Alert policies require auditing enabled in a tenant.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3596493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1/14/2021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394188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748562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1/14/2021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941642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334207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Supporting videos for instructor or student use: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​Introducing Microsoft 365 Groups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u="sng" kern="1200" dirty="0">
                <a:solidFill>
                  <a:schemeClr val="tx1"/>
                </a:solidFill>
                <a:effectLst/>
                <a:latin typeface="Segoe UI Light" pitchFamily="34" charset="0"/>
                <a:ea typeface="+mn-ea"/>
                <a:cs typeface="+mn-cs"/>
                <a:hlinkClick r:id="rId3"/>
              </a:rPr>
              <a:t>https://www.youtube.com/watch?v=Cg-y3p4E8sA</a:t>
            </a:r>
            <a:endParaRPr lang="en-US" sz="882" u="sng"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92196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016373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Supporting videos for instructor or student use:</a:t>
            </a:r>
          </a:p>
          <a:p>
            <a:endParaRPr lang="en-US" dirty="0"/>
          </a:p>
          <a:p>
            <a:r>
              <a:rPr lang="en-US" sz="882" b="0" i="0" u="none" strike="noStrike" kern="1200" dirty="0">
                <a:solidFill>
                  <a:schemeClr val="tx1"/>
                </a:solidFill>
                <a:effectLst/>
                <a:latin typeface="Segoe UI Light" pitchFamily="34" charset="0"/>
                <a:ea typeface="+mn-ea"/>
                <a:cs typeface="+mn-cs"/>
              </a:rPr>
              <a:t>Governance, management and lifecycle in Microsoft Teams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u="sng" kern="1200" dirty="0">
                <a:solidFill>
                  <a:schemeClr val="tx1"/>
                </a:solidFill>
                <a:effectLst/>
                <a:latin typeface="Segoe UI Light" pitchFamily="34" charset="0"/>
                <a:ea typeface="+mn-ea"/>
                <a:cs typeface="+mn-cs"/>
                <a:hlinkClick r:id="rId3"/>
              </a:rPr>
              <a:t>https://www.youtube.com/watch?v=cOCWDYc_HLs&amp;list=PLaSOUojkSiGnKuE30ckcjnDVkMNqDv0Vl</a:t>
            </a:r>
            <a:r>
              <a:rPr lang="en-US" sz="882" kern="1200" dirty="0">
                <a:solidFill>
                  <a:schemeClr val="tx1"/>
                </a:solidFill>
                <a:effectLst/>
                <a:latin typeface="Segoe UI Light" pitchFamily="34" charset="0"/>
                <a:ea typeface="+mn-ea"/>
                <a:cs typeface="+mn-cs"/>
              </a:rPr>
              <a:t> </a:t>
            </a:r>
          </a:p>
          <a:p>
            <a:endParaRPr lang="en-US" dirty="0"/>
          </a:p>
          <a:p>
            <a:r>
              <a:rPr lang="en-US" sz="900" dirty="0"/>
              <a:t>An expiration policy helps to remove inactive groups from the system. It is turned off by default, so the administrators need to enable it.</a:t>
            </a:r>
          </a:p>
          <a:p>
            <a:endParaRPr lang="en-US" sz="900" dirty="0"/>
          </a:p>
          <a:p>
            <a:r>
              <a:rPr lang="en-US" sz="900" dirty="0"/>
              <a:t>When a group expires, all of the groups associated services, such as the mailbox, Planner, SharePoint site will also be deleted (but there is 30 days recovery possibility)</a:t>
            </a:r>
          </a:p>
          <a:p>
            <a:endParaRPr lang="en-US" sz="900" dirty="0"/>
          </a:p>
          <a:p>
            <a:r>
              <a:rPr lang="en-US" sz="900" dirty="0"/>
              <a:t>Group expiration is a feature that is requires Azure AD Premium subscription. </a:t>
            </a:r>
          </a:p>
          <a:p>
            <a:endParaRPr lang="en-US" sz="900" dirty="0"/>
          </a:p>
          <a:p>
            <a:r>
              <a:rPr lang="en-US" sz="900" dirty="0"/>
              <a:t>Two types of roles with different privileges:</a:t>
            </a:r>
          </a:p>
          <a:p>
            <a:r>
              <a:rPr lang="en-US" sz="800" dirty="0"/>
              <a:t>Office 365 global admin, User administrator - have full control</a:t>
            </a:r>
          </a:p>
          <a:p>
            <a:r>
              <a:rPr lang="en-US" sz="800" dirty="0"/>
              <a:t>Users – can renew or restore an Office 365 Group that they own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290882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Supporting videos for instructor or student use:</a:t>
            </a:r>
          </a:p>
          <a:p>
            <a:endParaRPr lang="en-US" dirty="0"/>
          </a:p>
          <a:p>
            <a:r>
              <a:rPr lang="en-US" dirty="0"/>
              <a:t>Deploy Microsoft 365 Groups at scale to power Microsoft Teams, Outlook, Yammer, and SharePoint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u="sng" kern="1200" dirty="0">
                <a:solidFill>
                  <a:schemeClr val="tx1"/>
                </a:solidFill>
                <a:effectLst/>
                <a:latin typeface="Segoe UI Light" pitchFamily="34" charset="0"/>
                <a:ea typeface="+mn-ea"/>
                <a:cs typeface="+mn-cs"/>
                <a:hlinkClick r:id="rId3"/>
              </a:rPr>
              <a:t>https://myignite.techcommunity.microsoft.com/sessions/81555?source=sessions</a:t>
            </a:r>
            <a:r>
              <a:rPr lang="en-US" sz="882"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09891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image" Target="../media/image5.emf"/><Relationship Id="rId1" Type="http://schemas.openxmlformats.org/officeDocument/2006/relationships/slideMaster" Target="../slideMasters/slideMaster1.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image" Target="../media/image5.emf"/><Relationship Id="rId1" Type="http://schemas.openxmlformats.org/officeDocument/2006/relationships/slideMaster" Target="../slideMasters/slideMaster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32737" y="2172837"/>
            <a:ext cx="10571004" cy="1499290"/>
          </a:xfrm>
        </p:spPr>
        <p:txBody>
          <a:bodyPr/>
          <a:lstStyle/>
          <a:p>
            <a:r>
              <a:rPr lang="de-DE"/>
              <a:t>Mastertitelformat bearbeiten</a:t>
            </a:r>
          </a:p>
        </p:txBody>
      </p:sp>
      <p:sp>
        <p:nvSpPr>
          <p:cNvPr id="3" name="Untertitel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466292" indent="0" algn="ctr">
              <a:buNone/>
              <a:defRPr>
                <a:solidFill>
                  <a:schemeClr val="tx1">
                    <a:tint val="75000"/>
                  </a:schemeClr>
                </a:solidFill>
              </a:defRPr>
            </a:lvl2pPr>
            <a:lvl3pPr marL="932585" indent="0" algn="ctr">
              <a:buNone/>
              <a:defRPr>
                <a:solidFill>
                  <a:schemeClr val="tx1">
                    <a:tint val="75000"/>
                  </a:schemeClr>
                </a:solidFill>
              </a:defRPr>
            </a:lvl3pPr>
            <a:lvl4pPr marL="1398878" indent="0" algn="ctr">
              <a:buNone/>
              <a:defRPr>
                <a:solidFill>
                  <a:schemeClr val="tx1">
                    <a:tint val="75000"/>
                  </a:schemeClr>
                </a:solidFill>
              </a:defRPr>
            </a:lvl4pPr>
            <a:lvl5pPr marL="1865170" indent="0" algn="ctr">
              <a:buNone/>
              <a:defRPr>
                <a:solidFill>
                  <a:schemeClr val="tx1">
                    <a:tint val="75000"/>
                  </a:schemeClr>
                </a:solidFill>
              </a:defRPr>
            </a:lvl5pPr>
            <a:lvl6pPr marL="2331462" indent="0" algn="ctr">
              <a:buNone/>
              <a:defRPr>
                <a:solidFill>
                  <a:schemeClr val="tx1">
                    <a:tint val="75000"/>
                  </a:schemeClr>
                </a:solidFill>
              </a:defRPr>
            </a:lvl6pPr>
            <a:lvl7pPr marL="2797756" indent="0" algn="ctr">
              <a:buNone/>
              <a:defRPr>
                <a:solidFill>
                  <a:schemeClr val="tx1">
                    <a:tint val="75000"/>
                  </a:schemeClr>
                </a:solidFill>
              </a:defRPr>
            </a:lvl7pPr>
            <a:lvl8pPr marL="3264048" indent="0" algn="ctr">
              <a:buNone/>
              <a:defRPr>
                <a:solidFill>
                  <a:schemeClr val="tx1">
                    <a:tint val="75000"/>
                  </a:schemeClr>
                </a:solidFill>
              </a:defRPr>
            </a:lvl8pPr>
            <a:lvl9pPr marL="3730340" indent="0" algn="ctr">
              <a:buNone/>
              <a:defRPr>
                <a:solidFill>
                  <a:schemeClr val="tx1">
                    <a:tint val="75000"/>
                  </a:schemeClr>
                </a:solidFill>
              </a:defRPr>
            </a:lvl9pPr>
          </a:lstStyle>
          <a:p>
            <a:r>
              <a:rPr lang="de-DE"/>
              <a:t>Master-Untertitelformat bearbeiten</a:t>
            </a:r>
          </a:p>
        </p:txBody>
      </p:sp>
      <p:sp>
        <p:nvSpPr>
          <p:cNvPr id="6" name="Foliennummernplatzhalter 5"/>
          <p:cNvSpPr>
            <a:spLocks noGrp="1"/>
          </p:cNvSpPr>
          <p:nvPr>
            <p:ph type="sldNum" sz="quarter" idx="12"/>
          </p:nvPr>
        </p:nvSpPr>
        <p:spPr/>
        <p:txBody>
          <a:bodyPr/>
          <a:lstStyle/>
          <a:p>
            <a:fld id="{4B68E9E3-D075-454D-85C1-CCDEE54735CE}" type="slidenum">
              <a:rPr lang="de-DE" noProof="0" smtClean="0"/>
              <a:pPr/>
              <a:t>‹Nr.›</a:t>
            </a:fld>
            <a:endParaRPr lang="de-DE" noProof="0"/>
          </a:p>
        </p:txBody>
      </p:sp>
    </p:spTree>
    <p:extLst>
      <p:ext uri="{BB962C8B-B14F-4D97-AF65-F5344CB8AC3E}">
        <p14:creationId xmlns:p14="http://schemas.microsoft.com/office/powerpoint/2010/main" val="4073026226"/>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und vertikaler Text">
    <p:spTree>
      <p:nvGrpSpPr>
        <p:cNvPr id="1" name=""/>
        <p:cNvGrpSpPr/>
        <p:nvPr/>
      </p:nvGrpSpPr>
      <p:grpSpPr>
        <a:xfrm>
          <a:off x="0" y="0"/>
          <a:ext cx="0" cy="0"/>
          <a:chOff x="0" y="0"/>
          <a:chExt cx="0" cy="0"/>
        </a:xfrm>
      </p:grpSpPr>
      <p:sp>
        <p:nvSpPr>
          <p:cNvPr id="3" name="Vertikaler Textplatzhalter 2"/>
          <p:cNvSpPr>
            <a:spLocks noGrp="1"/>
          </p:cNvSpPr>
          <p:nvPr>
            <p:ph type="body" orient="vert" idx="1"/>
          </p:nvPr>
        </p:nvSpPr>
        <p:spPr>
          <a:xfrm>
            <a:off x="621825" y="1294018"/>
            <a:ext cx="11192828" cy="4954101"/>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oliennummernplatzhalter 5"/>
          <p:cNvSpPr>
            <a:spLocks noGrp="1"/>
          </p:cNvSpPr>
          <p:nvPr>
            <p:ph type="sldNum" sz="quarter" idx="12"/>
          </p:nvPr>
        </p:nvSpPr>
        <p:spPr/>
        <p:txBody>
          <a:bodyPr/>
          <a:lstStyle/>
          <a:p>
            <a:fld id="{4B68E9E3-D075-454D-85C1-CCDEE54735CE}" type="slidenum">
              <a:rPr lang="de-DE" noProof="0" smtClean="0"/>
              <a:pPr/>
              <a:t>‹Nr.›</a:t>
            </a:fld>
            <a:endParaRPr lang="de-DE" noProof="0"/>
          </a:p>
        </p:txBody>
      </p:sp>
      <p:sp>
        <p:nvSpPr>
          <p:cNvPr id="5" name="Titel 1"/>
          <p:cNvSpPr txBox="1">
            <a:spLocks/>
          </p:cNvSpPr>
          <p:nvPr/>
        </p:nvSpPr>
        <p:spPr>
          <a:xfrm>
            <a:off x="635893" y="36056"/>
            <a:ext cx="8814228" cy="817313"/>
          </a:xfrm>
          <a:prstGeom prst="rect">
            <a:avLst/>
          </a:prstGeom>
        </p:spPr>
        <p:txBody>
          <a:bodyPr vert="horz" lIns="93258" tIns="46629" rIns="93258" bIns="46629" rtlCol="0" anchor="ctr">
            <a:norm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pPr algn="l"/>
            <a:r>
              <a:rPr lang="de-DE" sz="2856" dirty="0">
                <a:solidFill>
                  <a:prstClr val="black"/>
                </a:solidFill>
              </a:rPr>
              <a:t>Titelmasterformat durch Klicken bearbeiten</a:t>
            </a:r>
          </a:p>
        </p:txBody>
      </p:sp>
    </p:spTree>
    <p:extLst>
      <p:ext uri="{BB962C8B-B14F-4D97-AF65-F5344CB8AC3E}">
        <p14:creationId xmlns:p14="http://schemas.microsoft.com/office/powerpoint/2010/main" val="3821123388"/>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9016444" y="1294018"/>
            <a:ext cx="2798207" cy="4954101"/>
          </a:xfrm>
        </p:spPr>
        <p:txBody>
          <a:bodyPr vert="eaVert"/>
          <a:lstStyle/>
          <a:p>
            <a:r>
              <a:rPr lang="de-DE"/>
              <a:t>Mastertitelformat bearbeiten</a:t>
            </a:r>
            <a:endParaRPr lang="de-DE" dirty="0"/>
          </a:p>
        </p:txBody>
      </p:sp>
      <p:sp>
        <p:nvSpPr>
          <p:cNvPr id="3" name="Vertikaler Textplatzhalter 2"/>
          <p:cNvSpPr>
            <a:spLocks noGrp="1"/>
          </p:cNvSpPr>
          <p:nvPr>
            <p:ph type="body" orient="vert" idx="1"/>
          </p:nvPr>
        </p:nvSpPr>
        <p:spPr>
          <a:xfrm>
            <a:off x="621825" y="1294018"/>
            <a:ext cx="8187346" cy="4954101"/>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oliennummernplatzhalter 5"/>
          <p:cNvSpPr>
            <a:spLocks noGrp="1"/>
          </p:cNvSpPr>
          <p:nvPr>
            <p:ph type="sldNum" sz="quarter" idx="12"/>
          </p:nvPr>
        </p:nvSpPr>
        <p:spPr/>
        <p:txBody>
          <a:bodyPr/>
          <a:lstStyle/>
          <a:p>
            <a:fld id="{4B68E9E3-D075-454D-85C1-CCDEE54735CE}" type="slidenum">
              <a:rPr lang="de-DE" noProof="0" smtClean="0"/>
              <a:pPr/>
              <a:t>‹Nr.›</a:t>
            </a:fld>
            <a:endParaRPr lang="de-DE" noProof="0"/>
          </a:p>
        </p:txBody>
      </p:sp>
    </p:spTree>
    <p:extLst>
      <p:ext uri="{BB962C8B-B14F-4D97-AF65-F5344CB8AC3E}">
        <p14:creationId xmlns:p14="http://schemas.microsoft.com/office/powerpoint/2010/main" val="4144182307"/>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1_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Tree>
    <p:extLst>
      <p:ext uri="{BB962C8B-B14F-4D97-AF65-F5344CB8AC3E}">
        <p14:creationId xmlns:p14="http://schemas.microsoft.com/office/powerpoint/2010/main" val="4004251339"/>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1_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35330B-BDDC-4D3A-9DD3-AC34FBA9DAB2}"/>
              </a:ext>
            </a:extLst>
          </p:cNvPr>
          <p:cNvSpPr>
            <a:spLocks noGrp="1"/>
          </p:cNvSpPr>
          <p:nvPr>
            <p:ph type="title"/>
          </p:nvPr>
        </p:nvSpPr>
        <p:spPr>
          <a:xfrm>
            <a:off x="699552" y="-104874"/>
            <a:ext cx="11192828" cy="1165754"/>
          </a:xfrm>
        </p:spPr>
        <p:txBody>
          <a:bodyPr/>
          <a:lstStyle>
            <a:lvl1pPr algn="l">
              <a:defRPr/>
            </a:lvl1pPr>
          </a:lstStyle>
          <a:p>
            <a:r>
              <a:rPr lang="de-DE"/>
              <a:t>Mastertitelformat bearbeiten</a:t>
            </a:r>
          </a:p>
        </p:txBody>
      </p:sp>
      <p:sp>
        <p:nvSpPr>
          <p:cNvPr id="3" name="Inhaltsplatzhalter 2">
            <a:extLst>
              <a:ext uri="{FF2B5EF4-FFF2-40B4-BE49-F238E27FC236}">
                <a16:creationId xmlns:a16="http://schemas.microsoft.com/office/drawing/2014/main" id="{F0FB242A-1019-4E93-B602-661B2D8FD889}"/>
              </a:ext>
            </a:extLst>
          </p:cNvPr>
          <p:cNvSpPr>
            <a:spLocks noGrp="1"/>
          </p:cNvSpPr>
          <p:nvPr>
            <p:ph sz="half" idx="1"/>
          </p:nvPr>
        </p:nvSpPr>
        <p:spPr>
          <a:xfrm>
            <a:off x="855009" y="1861968"/>
            <a:ext cx="5285502" cy="443796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30CF5B35-3F26-4D08-B437-D4F5517B59DD}"/>
              </a:ext>
            </a:extLst>
          </p:cNvPr>
          <p:cNvSpPr>
            <a:spLocks noGrp="1"/>
          </p:cNvSpPr>
          <p:nvPr>
            <p:ph sz="half" idx="2"/>
          </p:nvPr>
        </p:nvSpPr>
        <p:spPr>
          <a:xfrm>
            <a:off x="6295965" y="1861968"/>
            <a:ext cx="5285502" cy="443796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BC78452A-7727-4A46-972F-E36442AA53B2}"/>
              </a:ext>
            </a:extLst>
          </p:cNvPr>
          <p:cNvSpPr>
            <a:spLocks noGrp="1"/>
          </p:cNvSpPr>
          <p:nvPr>
            <p:ph type="dt" sz="half" idx="10"/>
          </p:nvPr>
        </p:nvSpPr>
        <p:spPr/>
        <p:txBody>
          <a:bodyPr/>
          <a:lstStyle/>
          <a:p>
            <a:r>
              <a:rPr lang="de-DE" noProof="0"/>
              <a:t>Ort den 00.00.0000</a:t>
            </a:r>
            <a:endParaRPr lang="de-DE" noProof="0" dirty="0"/>
          </a:p>
        </p:txBody>
      </p:sp>
      <p:sp>
        <p:nvSpPr>
          <p:cNvPr id="6" name="Fußzeilenplatzhalter 5">
            <a:extLst>
              <a:ext uri="{FF2B5EF4-FFF2-40B4-BE49-F238E27FC236}">
                <a16:creationId xmlns:a16="http://schemas.microsoft.com/office/drawing/2014/main" id="{B11ECE4A-4BE9-4C04-A9E8-A0AE1C69B4CB}"/>
              </a:ext>
            </a:extLst>
          </p:cNvPr>
          <p:cNvSpPr>
            <a:spLocks noGrp="1"/>
          </p:cNvSpPr>
          <p:nvPr>
            <p:ph type="ftr" sz="quarter" idx="11"/>
          </p:nvPr>
        </p:nvSpPr>
        <p:spPr/>
        <p:txBody>
          <a:bodyPr/>
          <a:lstStyle/>
          <a:p>
            <a:r>
              <a:rPr lang="de-DE" noProof="0"/>
              <a:t>Titel der Präsentation</a:t>
            </a:r>
            <a:endParaRPr lang="de-DE" noProof="0" dirty="0"/>
          </a:p>
        </p:txBody>
      </p:sp>
      <p:sp>
        <p:nvSpPr>
          <p:cNvPr id="7" name="Foliennummernplatzhalter 6">
            <a:extLst>
              <a:ext uri="{FF2B5EF4-FFF2-40B4-BE49-F238E27FC236}">
                <a16:creationId xmlns:a16="http://schemas.microsoft.com/office/drawing/2014/main" id="{9C7164B7-2889-4B7B-A075-73C0D6EE92C4}"/>
              </a:ext>
            </a:extLst>
          </p:cNvPr>
          <p:cNvSpPr>
            <a:spLocks noGrp="1"/>
          </p:cNvSpPr>
          <p:nvPr>
            <p:ph type="sldNum" sz="quarter" idx="12"/>
          </p:nvPr>
        </p:nvSpPr>
        <p:spPr/>
        <p:txBody>
          <a:bodyPr/>
          <a:lstStyle/>
          <a:p>
            <a:fld id="{4B68E9E3-D075-454D-85C1-CCDEE54735CE}" type="slidenum">
              <a:rPr lang="de-DE" noProof="0" smtClean="0"/>
              <a:pPr/>
              <a:t>‹Nr.›</a:t>
            </a:fld>
            <a:endParaRPr lang="de-DE" noProof="0"/>
          </a:p>
        </p:txBody>
      </p:sp>
    </p:spTree>
    <p:extLst>
      <p:ext uri="{BB962C8B-B14F-4D97-AF65-F5344CB8AC3E}">
        <p14:creationId xmlns:p14="http://schemas.microsoft.com/office/powerpoint/2010/main" val="990527154"/>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elfolie breites Bild">
    <p:spTree>
      <p:nvGrpSpPr>
        <p:cNvPr id="1" name=""/>
        <p:cNvGrpSpPr/>
        <p:nvPr/>
      </p:nvGrpSpPr>
      <p:grpSpPr>
        <a:xfrm>
          <a:off x="0" y="0"/>
          <a:ext cx="0" cy="0"/>
          <a:chOff x="0" y="0"/>
          <a:chExt cx="0" cy="0"/>
        </a:xfrm>
      </p:grpSpPr>
      <p:sp>
        <p:nvSpPr>
          <p:cNvPr id="13" name="Bild">
            <a:extLst>
              <a:ext uri="{FF2B5EF4-FFF2-40B4-BE49-F238E27FC236}">
                <a16:creationId xmlns:a16="http://schemas.microsoft.com/office/drawing/2014/main" id="{AD434D82-B508-423B-B217-E87DFD26AACF}"/>
              </a:ext>
            </a:extLst>
          </p:cNvPr>
          <p:cNvSpPr>
            <a:spLocks noGrp="1"/>
          </p:cNvSpPr>
          <p:nvPr>
            <p:ph type="pic" sz="quarter" idx="13" hasCustomPrompt="1"/>
          </p:nvPr>
        </p:nvSpPr>
        <p:spPr>
          <a:xfrm>
            <a:off x="0" y="2"/>
            <a:ext cx="12436475" cy="3497261"/>
          </a:xfrm>
          <a:solidFill>
            <a:schemeClr val="bg2"/>
          </a:solidFill>
        </p:spPr>
        <p:txBody>
          <a:bodyPr/>
          <a:lstStyle>
            <a:lvl1pPr algn="ctr">
              <a:defRPr/>
            </a:lvl1pPr>
          </a:lstStyle>
          <a:p>
            <a:r>
              <a:rPr lang="de-DE" dirty="0"/>
              <a:t>Bild einfügen </a:t>
            </a:r>
            <a:br>
              <a:rPr lang="de-DE" dirty="0"/>
            </a:br>
            <a:br>
              <a:rPr lang="de-DE" dirty="0"/>
            </a:br>
            <a:r>
              <a:rPr lang="de-DE" dirty="0"/>
              <a:t>&gt;&gt; Menü &gt; Einfügen &gt; Bilder    </a:t>
            </a:r>
          </a:p>
        </p:txBody>
      </p:sp>
      <p:sp>
        <p:nvSpPr>
          <p:cNvPr id="14" name="Transparenz">
            <a:extLst>
              <a:ext uri="{FF2B5EF4-FFF2-40B4-BE49-F238E27FC236}">
                <a16:creationId xmlns:a16="http://schemas.microsoft.com/office/drawing/2014/main" id="{305FC845-BDCC-4331-9D36-A06E8ABB9AEB}"/>
              </a:ext>
            </a:extLst>
          </p:cNvPr>
          <p:cNvSpPr>
            <a:spLocks noGrp="1"/>
          </p:cNvSpPr>
          <p:nvPr>
            <p:ph type="body" sz="quarter" idx="15" hasCustomPrompt="1"/>
          </p:nvPr>
        </p:nvSpPr>
        <p:spPr>
          <a:xfrm>
            <a:off x="3" y="2"/>
            <a:ext cx="12436474" cy="3497261"/>
          </a:xfrm>
          <a:solidFill>
            <a:schemeClr val="tx1">
              <a:alpha val="35000"/>
            </a:schemeClr>
          </a:solidFill>
        </p:spPr>
        <p:txBody>
          <a:bodyPr bIns="3402000" anchor="b" anchorCtr="0"/>
          <a:lstStyle>
            <a:lvl1pPr marL="0" indent="0">
              <a:lnSpc>
                <a:spcPct val="100000"/>
              </a:lnSpc>
              <a:buFont typeface="Arial" panose="020B0604020202020204" pitchFamily="34" charset="0"/>
              <a:buNone/>
              <a:defRPr sz="1079" cap="none" spc="33" baseline="0">
                <a:solidFill>
                  <a:schemeClr val="tx1"/>
                </a:solidFill>
                <a:latin typeface="+mn-lt"/>
              </a:defRPr>
            </a:lvl1pPr>
            <a:lvl2pPr marL="0" indent="0">
              <a:lnSpc>
                <a:spcPct val="100000"/>
              </a:lnSpc>
              <a:buNone/>
              <a:defRPr sz="1079" cap="none" spc="33" baseline="0">
                <a:solidFill>
                  <a:schemeClr val="tx1"/>
                </a:solidFill>
                <a:latin typeface="+mn-lt"/>
              </a:defRPr>
            </a:lvl2pPr>
            <a:lvl3pPr marL="0" indent="0">
              <a:lnSpc>
                <a:spcPct val="100000"/>
              </a:lnSpc>
              <a:buFont typeface="Arial" panose="020B0604020202020204" pitchFamily="34" charset="0"/>
              <a:buNone/>
              <a:defRPr sz="1079" cap="none" spc="33" baseline="0">
                <a:solidFill>
                  <a:schemeClr val="tx1"/>
                </a:solidFill>
                <a:latin typeface="+mn-lt"/>
              </a:defRPr>
            </a:lvl3pPr>
            <a:lvl4pPr marL="0" indent="0">
              <a:lnSpc>
                <a:spcPct val="100000"/>
              </a:lnSpc>
              <a:buFont typeface="Arial" panose="020B0604020202020204" pitchFamily="34" charset="0"/>
              <a:buNone/>
              <a:defRPr sz="1079" cap="none" spc="33" baseline="0">
                <a:solidFill>
                  <a:schemeClr val="tx1"/>
                </a:solidFill>
                <a:latin typeface="+mn-lt"/>
              </a:defRPr>
            </a:lvl4pPr>
            <a:lvl5pPr marL="0" indent="0">
              <a:lnSpc>
                <a:spcPct val="100000"/>
              </a:lnSpc>
              <a:buNone/>
              <a:defRPr sz="1079" cap="none" spc="33" baseline="0">
                <a:solidFill>
                  <a:schemeClr val="tx1"/>
                </a:solidFill>
                <a:latin typeface="+mn-lt"/>
              </a:defRPr>
            </a:lvl5pPr>
            <a:lvl6pPr marL="0" indent="0">
              <a:lnSpc>
                <a:spcPct val="100000"/>
              </a:lnSpc>
              <a:buFont typeface="Arial" panose="020B0604020202020204" pitchFamily="34" charset="0"/>
              <a:buNone/>
              <a:defRPr sz="1079" cap="none" spc="33" baseline="0">
                <a:solidFill>
                  <a:schemeClr val="tx1"/>
                </a:solidFill>
                <a:latin typeface="+mn-lt"/>
              </a:defRPr>
            </a:lvl6pPr>
            <a:lvl7pPr marL="0" indent="0">
              <a:lnSpc>
                <a:spcPct val="100000"/>
              </a:lnSpc>
              <a:buNone/>
              <a:defRPr sz="1079" cap="none" spc="33" baseline="0">
                <a:solidFill>
                  <a:schemeClr val="tx1"/>
                </a:solidFill>
                <a:latin typeface="+mn-lt"/>
              </a:defRPr>
            </a:lvl7pPr>
            <a:lvl8pPr marL="0" indent="0">
              <a:lnSpc>
                <a:spcPct val="100000"/>
              </a:lnSpc>
              <a:buNone/>
              <a:defRPr sz="1079" cap="none" spc="33" baseline="0">
                <a:solidFill>
                  <a:schemeClr val="tx1"/>
                </a:solidFill>
                <a:latin typeface="+mn-lt"/>
              </a:defRPr>
            </a:lvl8pPr>
            <a:lvl9pPr marL="0" indent="0">
              <a:lnSpc>
                <a:spcPct val="100000"/>
              </a:lnSpc>
              <a:buNone/>
              <a:defRPr sz="1079" cap="none" spc="33" baseline="0">
                <a:solidFill>
                  <a:schemeClr val="tx1"/>
                </a:solidFill>
                <a:latin typeface="+mn-lt"/>
              </a:defRPr>
            </a:lvl9pPr>
          </a:lstStyle>
          <a:p>
            <a:pPr lvl="0"/>
            <a:r>
              <a:rPr lang="de-DE" noProof="0" dirty="0"/>
              <a:t>Transparente Fläche bitte nicht verschieben/ändern</a:t>
            </a:r>
          </a:p>
        </p:txBody>
      </p:sp>
      <p:sp>
        <p:nvSpPr>
          <p:cNvPr id="2" name="Titel">
            <a:extLst>
              <a:ext uri="{FF2B5EF4-FFF2-40B4-BE49-F238E27FC236}">
                <a16:creationId xmlns:a16="http://schemas.microsoft.com/office/drawing/2014/main" id="{6E7E112C-90FC-48C9-AB1C-586A3A8C897A}"/>
              </a:ext>
            </a:extLst>
          </p:cNvPr>
          <p:cNvSpPr>
            <a:spLocks noGrp="1"/>
          </p:cNvSpPr>
          <p:nvPr>
            <p:ph type="ctrTitle" hasCustomPrompt="1"/>
          </p:nvPr>
        </p:nvSpPr>
        <p:spPr>
          <a:xfrm>
            <a:off x="1514930" y="3846820"/>
            <a:ext cx="10376582" cy="2215559"/>
          </a:xfrm>
          <a:prstGeom prst="rect">
            <a:avLst/>
          </a:prstGeom>
        </p:spPr>
        <p:txBody>
          <a:bodyPr anchor="ctr" anchorCtr="0"/>
          <a:lstStyle>
            <a:lvl1pPr algn="l">
              <a:lnSpc>
                <a:spcPct val="90000"/>
              </a:lnSpc>
              <a:defRPr sz="5181">
                <a:solidFill>
                  <a:schemeClr val="tx1"/>
                </a:solidFill>
              </a:defRPr>
            </a:lvl1pPr>
          </a:lstStyle>
          <a:p>
            <a:r>
              <a:rPr lang="de-DE" noProof="0" dirty="0"/>
              <a:t>Titel der </a:t>
            </a:r>
            <a:br>
              <a:rPr lang="de-DE" noProof="0" dirty="0"/>
            </a:br>
            <a:r>
              <a:rPr lang="de-DE" noProof="0" dirty="0"/>
              <a:t>Präsentation</a:t>
            </a:r>
          </a:p>
        </p:txBody>
      </p:sp>
      <p:sp>
        <p:nvSpPr>
          <p:cNvPr id="17" name="Ort/Datum">
            <a:extLst>
              <a:ext uri="{FF2B5EF4-FFF2-40B4-BE49-F238E27FC236}">
                <a16:creationId xmlns:a16="http://schemas.microsoft.com/office/drawing/2014/main" id="{4D06CC3C-A8D8-4BAE-836E-6EF778CF3DD7}"/>
              </a:ext>
            </a:extLst>
          </p:cNvPr>
          <p:cNvSpPr>
            <a:spLocks noGrp="1"/>
          </p:cNvSpPr>
          <p:nvPr>
            <p:ph type="dt" sz="half" idx="16"/>
          </p:nvPr>
        </p:nvSpPr>
        <p:spPr>
          <a:xfrm>
            <a:off x="1514930" y="6356134"/>
            <a:ext cx="3108987" cy="155430"/>
          </a:xfrm>
        </p:spPr>
        <p:txBody>
          <a:bodyPr/>
          <a:lstStyle/>
          <a:p>
            <a:r>
              <a:rPr lang="de-DE" noProof="0"/>
              <a:t>Ort den 00.00.0000</a:t>
            </a:r>
            <a:endParaRPr lang="de-DE" noProof="0" dirty="0"/>
          </a:p>
        </p:txBody>
      </p:sp>
      <p:sp>
        <p:nvSpPr>
          <p:cNvPr id="18" name="Fußzeile">
            <a:extLst>
              <a:ext uri="{FF2B5EF4-FFF2-40B4-BE49-F238E27FC236}">
                <a16:creationId xmlns:a16="http://schemas.microsoft.com/office/drawing/2014/main" id="{75BC9F19-8370-432B-83DA-564D7E37D44C}"/>
              </a:ext>
            </a:extLst>
          </p:cNvPr>
          <p:cNvSpPr>
            <a:spLocks noGrp="1"/>
          </p:cNvSpPr>
          <p:nvPr>
            <p:ph type="ftr" sz="quarter" idx="17"/>
          </p:nvPr>
        </p:nvSpPr>
        <p:spPr>
          <a:xfrm>
            <a:off x="1514930" y="6207168"/>
            <a:ext cx="3108987" cy="155430"/>
          </a:xfrm>
        </p:spPr>
        <p:txBody>
          <a:bodyPr/>
          <a:lstStyle/>
          <a:p>
            <a:r>
              <a:rPr lang="de-DE" noProof="0"/>
              <a:t>Titel der Präsentation</a:t>
            </a:r>
            <a:endParaRPr lang="de-DE" noProof="0" dirty="0"/>
          </a:p>
        </p:txBody>
      </p:sp>
      <p:sp>
        <p:nvSpPr>
          <p:cNvPr id="20" name="Foliennummer">
            <a:extLst>
              <a:ext uri="{FF2B5EF4-FFF2-40B4-BE49-F238E27FC236}">
                <a16:creationId xmlns:a16="http://schemas.microsoft.com/office/drawing/2014/main" id="{EA94BAC0-39F1-48A9-A46D-D5DC5CF3C2A9}"/>
              </a:ext>
            </a:extLst>
          </p:cNvPr>
          <p:cNvSpPr>
            <a:spLocks noGrp="1"/>
          </p:cNvSpPr>
          <p:nvPr>
            <p:ph type="sldNum" sz="quarter" idx="12"/>
          </p:nvPr>
        </p:nvSpPr>
        <p:spPr>
          <a:xfrm>
            <a:off x="11115978" y="7110908"/>
            <a:ext cx="777247" cy="388575"/>
          </a:xfrm>
        </p:spPr>
        <p:txBody>
          <a:bodyPr/>
          <a:lstStyle/>
          <a:p>
            <a:fld id="{4B68E9E3-D075-454D-85C1-CCDEE54735CE}" type="slidenum">
              <a:rPr lang="de-DE" noProof="0" smtClean="0"/>
              <a:pPr/>
              <a:t>‹Nr.›</a:t>
            </a:fld>
            <a:endParaRPr lang="de-DE" noProof="0" dirty="0"/>
          </a:p>
        </p:txBody>
      </p:sp>
      <p:grpSp>
        <p:nvGrpSpPr>
          <p:cNvPr id="25" name="Regieanweisungen">
            <a:extLst>
              <a:ext uri="{FF2B5EF4-FFF2-40B4-BE49-F238E27FC236}">
                <a16:creationId xmlns:a16="http://schemas.microsoft.com/office/drawing/2014/main" id="{3E6ECA1C-85BF-434E-BBDE-5C9BBD127C3E}"/>
              </a:ext>
            </a:extLst>
          </p:cNvPr>
          <p:cNvGrpSpPr/>
          <p:nvPr userDrawn="1"/>
        </p:nvGrpSpPr>
        <p:grpSpPr>
          <a:xfrm>
            <a:off x="-2254016" y="-699434"/>
            <a:ext cx="16943980" cy="8548633"/>
            <a:chOff x="-2088001" y="-648000"/>
            <a:chExt cx="15696001" cy="7920000"/>
          </a:xfrm>
        </p:grpSpPr>
        <p:sp>
          <p:nvSpPr>
            <p:cNvPr id="26" name="Hilfslinien">
              <a:extLst>
                <a:ext uri="{FF2B5EF4-FFF2-40B4-BE49-F238E27FC236}">
                  <a16:creationId xmlns:a16="http://schemas.microsoft.com/office/drawing/2014/main" id="{44782C2A-3A6C-4E12-B68E-DFDD9F78A486}"/>
                </a:ext>
              </a:extLst>
            </p:cNvPr>
            <p:cNvSpPr txBox="1"/>
            <p:nvPr userDrawn="1"/>
          </p:nvSpPr>
          <p:spPr>
            <a:xfrm rot="10800000" flipH="1" flipV="1">
              <a:off x="721350" y="-648000"/>
              <a:ext cx="10080000" cy="288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3099287" rtl="0" eaLnBrk="1" fontAlgn="auto" latinLnBrk="0" hangingPunct="1">
                <a:lnSpc>
                  <a:spcPct val="100000"/>
                </a:lnSpc>
                <a:spcBef>
                  <a:spcPts val="0"/>
                </a:spcBef>
                <a:spcAft>
                  <a:spcPts val="0"/>
                </a:spcAft>
                <a:buClrTx/>
                <a:buSzTx/>
                <a:buFontTx/>
                <a:buNone/>
                <a:tabLst/>
                <a:defRPr/>
              </a:pPr>
              <a:r>
                <a:rPr kumimoji="0" lang="de-DE" sz="1133" b="0" i="0" u="none" strike="noStrike" kern="1200" cap="none" spc="0" normalizeH="0" baseline="0" noProof="0" dirty="0">
                  <a:ln>
                    <a:noFill/>
                  </a:ln>
                  <a:solidFill>
                    <a:schemeClr val="tx1"/>
                  </a:solidFill>
                  <a:effectLst/>
                  <a:uLnTx/>
                  <a:uFillTx/>
                  <a:latin typeface="+mn-lt"/>
                  <a:ea typeface="+mn-ea"/>
                  <a:cs typeface="+mn-cs"/>
                </a:rPr>
                <a:t>Führungslinien anzeigen: </a:t>
              </a:r>
              <a:r>
                <a:rPr kumimoji="0" lang="de-DE" sz="1133" b="0" i="0" u="none" strike="noStrike" kern="1200" cap="none" spc="0" normalizeH="0" baseline="0" noProof="0" dirty="0">
                  <a:ln>
                    <a:noFill/>
                  </a:ln>
                  <a:solidFill>
                    <a:schemeClr val="tx1"/>
                  </a:solidFill>
                  <a:effectLst/>
                  <a:uLnTx/>
                  <a:uFillTx/>
                  <a:latin typeface="+mj-lt"/>
                  <a:ea typeface="+mn-ea"/>
                  <a:cs typeface="+mn-cs"/>
                </a:rPr>
                <a:t>Menü &gt; Ansicht &gt; Anzeigen &gt; </a:t>
              </a:r>
              <a:r>
                <a:rPr kumimoji="0" lang="de-DE" sz="1133" b="0" i="0" u="none" strike="noStrike" kern="1200" cap="none" spc="0" normalizeH="0" baseline="0" noProof="0" dirty="0">
                  <a:ln>
                    <a:noFill/>
                  </a:ln>
                  <a:solidFill>
                    <a:schemeClr val="tx1"/>
                  </a:solidFill>
                  <a:effectLst/>
                  <a:uLnTx/>
                  <a:uFillTx/>
                  <a:latin typeface="+mn-lt"/>
                  <a:ea typeface="+mn-ea"/>
                  <a:cs typeface="+mn-cs"/>
                </a:rPr>
                <a:t>Haken</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n-lt"/>
                  <a:ea typeface="+mn-ea"/>
                  <a:cs typeface="+mn-cs"/>
                </a:rPr>
                <a:t>bei</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j-lt"/>
                  <a:ea typeface="+mn-ea"/>
                  <a:cs typeface="+mn-cs"/>
                </a:rPr>
                <a:t>Führungslinien</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27" name="Zurücksetzen">
              <a:extLst>
                <a:ext uri="{FF2B5EF4-FFF2-40B4-BE49-F238E27FC236}">
                  <a16:creationId xmlns:a16="http://schemas.microsoft.com/office/drawing/2014/main" id="{8B83F65D-49A1-4D8C-AAE8-CE6C9BAAF2EE}"/>
                </a:ext>
              </a:extLst>
            </p:cNvPr>
            <p:cNvSpPr txBox="1"/>
            <p:nvPr userDrawn="1"/>
          </p:nvSpPr>
          <p:spPr>
            <a:xfrm rot="10800000" flipH="1" flipV="1">
              <a:off x="11628000" y="0"/>
              <a:ext cx="1980000" cy="61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133" b="0" baseline="0" dirty="0">
                  <a:solidFill>
                    <a:schemeClr val="tx1"/>
                  </a:solidFill>
                  <a:latin typeface="+mn-lt"/>
                </a:rPr>
                <a:t>Folie in Ursprungsform </a:t>
              </a:r>
            </a:p>
            <a:p>
              <a:pPr indent="0" algn="l">
                <a:lnSpc>
                  <a:spcPct val="100000"/>
                </a:lnSpc>
                <a:spcBef>
                  <a:spcPts val="0"/>
                </a:spcBef>
                <a:spcAft>
                  <a:spcPts val="0"/>
                </a:spcAft>
              </a:pPr>
              <a:r>
                <a:rPr lang="de-DE" sz="1133" b="0" baseline="0" dirty="0">
                  <a:solidFill>
                    <a:schemeClr val="tx1"/>
                  </a:solidFill>
                  <a:latin typeface="+mn-lt"/>
                </a:rPr>
                <a:t>bringen über Menu:</a:t>
              </a:r>
            </a:p>
            <a:p>
              <a:pPr indent="0" algn="l">
                <a:lnSpc>
                  <a:spcPct val="100000"/>
                </a:lnSpc>
                <a:spcBef>
                  <a:spcPts val="0"/>
                </a:spcBef>
                <a:spcAft>
                  <a:spcPts val="0"/>
                </a:spcAft>
              </a:pPr>
              <a:r>
                <a:rPr lang="de-DE" sz="1133" b="0" baseline="0" dirty="0">
                  <a:solidFill>
                    <a:schemeClr val="tx1"/>
                  </a:solidFill>
                  <a:latin typeface="+mj-lt"/>
                </a:rPr>
                <a:t>Start &gt; Folien &gt; Zurücksetzen</a:t>
              </a:r>
            </a:p>
          </p:txBody>
        </p:sp>
        <p:sp>
          <p:nvSpPr>
            <p:cNvPr id="28" name="Layoutwechsel">
              <a:extLst>
                <a:ext uri="{FF2B5EF4-FFF2-40B4-BE49-F238E27FC236}">
                  <a16:creationId xmlns:a16="http://schemas.microsoft.com/office/drawing/2014/main" id="{7355BFB5-0E8A-4262-B5D3-EF862AC5FEE4}"/>
                </a:ext>
              </a:extLst>
            </p:cNvPr>
            <p:cNvSpPr txBox="1"/>
            <p:nvPr userDrawn="1"/>
          </p:nvSpPr>
          <p:spPr>
            <a:xfrm rot="10800000" flipH="1" flipV="1">
              <a:off x="11628000" y="720000"/>
              <a:ext cx="1980000" cy="61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133" b="0" baseline="0" dirty="0">
                  <a:solidFill>
                    <a:schemeClr val="tx1"/>
                  </a:solidFill>
                  <a:latin typeface="+mn-lt"/>
                </a:rPr>
                <a:t>Wechsel des Folienlayouts </a:t>
              </a:r>
              <a:br>
                <a:rPr lang="de-DE" sz="1133" b="0" baseline="0" dirty="0">
                  <a:solidFill>
                    <a:schemeClr val="tx1"/>
                  </a:solidFill>
                  <a:latin typeface="+mn-lt"/>
                </a:rPr>
              </a:br>
              <a:r>
                <a:rPr lang="de-DE" sz="1133" b="0" baseline="0" dirty="0">
                  <a:solidFill>
                    <a:schemeClr val="tx1"/>
                  </a:solidFill>
                  <a:latin typeface="+mn-lt"/>
                </a:rPr>
                <a:t>im Menü über:</a:t>
              </a:r>
            </a:p>
            <a:p>
              <a:pPr marL="0" marR="0" lvl="0" indent="0" algn="l"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j-lt"/>
                </a:rPr>
                <a:t>Start &gt; Folien &gt; Layout</a:t>
              </a:r>
            </a:p>
          </p:txBody>
        </p:sp>
        <p:grpSp>
          <p:nvGrpSpPr>
            <p:cNvPr id="29" name="Listenebenen">
              <a:extLst>
                <a:ext uri="{FF2B5EF4-FFF2-40B4-BE49-F238E27FC236}">
                  <a16:creationId xmlns:a16="http://schemas.microsoft.com/office/drawing/2014/main" id="{061E2500-A6A5-43CF-AC6B-BF40BF5600D5}"/>
                </a:ext>
              </a:extLst>
            </p:cNvPr>
            <p:cNvGrpSpPr/>
            <p:nvPr userDrawn="1"/>
          </p:nvGrpSpPr>
          <p:grpSpPr>
            <a:xfrm>
              <a:off x="-2088001" y="0"/>
              <a:ext cx="1980001" cy="1728000"/>
              <a:chOff x="-2088001" y="0"/>
              <a:chExt cx="1980001" cy="1728000"/>
            </a:xfrm>
          </p:grpSpPr>
          <p:sp>
            <p:nvSpPr>
              <p:cNvPr id="31" name="Text // Listenebene erhöhen">
                <a:extLst>
                  <a:ext uri="{FF2B5EF4-FFF2-40B4-BE49-F238E27FC236}">
                    <a16:creationId xmlns:a16="http://schemas.microsoft.com/office/drawing/2014/main" id="{45C230A6-29D5-405D-8006-159DA6E175EA}"/>
                  </a:ext>
                </a:extLst>
              </p:cNvPr>
              <p:cNvSpPr txBox="1"/>
              <p:nvPr userDrawn="1"/>
            </p:nvSpPr>
            <p:spPr>
              <a:xfrm>
                <a:off x="-2088001" y="864001"/>
                <a:ext cx="1043999" cy="360000"/>
              </a:xfrm>
              <a:prstGeom prst="rect">
                <a:avLst/>
              </a:prstGeom>
              <a:noFill/>
            </p:spPr>
            <p:txBody>
              <a:bodyPr wrap="square" lIns="0" tIns="0" rIns="0" bIns="0" rtlCol="0" anchor="ctr" anchorCtr="0">
                <a:noAutofit/>
              </a:body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Listenebene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erhöhen</a:t>
                </a:r>
              </a:p>
            </p:txBody>
          </p:sp>
          <p:sp>
            <p:nvSpPr>
              <p:cNvPr id="32" name="Text // Listenebene verringern">
                <a:extLst>
                  <a:ext uri="{FF2B5EF4-FFF2-40B4-BE49-F238E27FC236}">
                    <a16:creationId xmlns:a16="http://schemas.microsoft.com/office/drawing/2014/main" id="{294220F5-BB9F-40FB-BEFA-2AFE7E5426ED}"/>
                  </a:ext>
                </a:extLst>
              </p:cNvPr>
              <p:cNvSpPr txBox="1"/>
              <p:nvPr userDrawn="1"/>
            </p:nvSpPr>
            <p:spPr>
              <a:xfrm>
                <a:off x="-2088001" y="1368000"/>
                <a:ext cx="1043999" cy="360000"/>
              </a:xfrm>
              <a:prstGeom prst="rect">
                <a:avLst/>
              </a:prstGeom>
              <a:noFill/>
            </p:spPr>
            <p:txBody>
              <a:bodyPr wrap="square" lIns="0" tIns="0" rIns="0" bIns="0" rtlCol="0" anchor="ctr" anchorCtr="0">
                <a:noAutofit/>
              </a:body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Listenebene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verringern</a:t>
                </a:r>
              </a:p>
            </p:txBody>
          </p:sp>
          <p:sp>
            <p:nvSpPr>
              <p:cNvPr id="33" name="Listenebenen">
                <a:extLst>
                  <a:ext uri="{FF2B5EF4-FFF2-40B4-BE49-F238E27FC236}">
                    <a16:creationId xmlns:a16="http://schemas.microsoft.com/office/drawing/2014/main" id="{8ABA6F92-91A1-43AC-BBB1-5A58EE1B680E}"/>
                  </a:ext>
                </a:extLst>
              </p:cNvPr>
              <p:cNvSpPr txBox="1"/>
              <p:nvPr userDrawn="1"/>
            </p:nvSpPr>
            <p:spPr>
              <a:xfrm rot="10800000" flipH="1" flipV="1">
                <a:off x="-2088000" y="0"/>
                <a:ext cx="1980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Wechsel der Textebene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im Menü über: </a:t>
                </a:r>
                <a:br>
                  <a:rPr lang="de-DE" sz="1133" b="0" baseline="0" dirty="0">
                    <a:solidFill>
                      <a:schemeClr val="tx1"/>
                    </a:solidFill>
                    <a:latin typeface="+mn-lt"/>
                  </a:rPr>
                </a:br>
                <a:r>
                  <a:rPr lang="de-DE" sz="1133" b="0" baseline="0" dirty="0">
                    <a:solidFill>
                      <a:schemeClr val="tx1"/>
                    </a:solidFill>
                    <a:latin typeface="+mj-lt"/>
                  </a:rPr>
                  <a:t>Start &gt; Absatz &gt; Listenebene erhöhen/verringern</a:t>
                </a:r>
              </a:p>
            </p:txBody>
          </p:sp>
          <p:pic>
            <p:nvPicPr>
              <p:cNvPr id="34" name="Bild // Listenebene verringern">
                <a:extLst>
                  <a:ext uri="{FF2B5EF4-FFF2-40B4-BE49-F238E27FC236}">
                    <a16:creationId xmlns:a16="http://schemas.microsoft.com/office/drawing/2014/main" id="{52B2E540-0E10-4131-BE52-C223DBAA77F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36000" y="1368000"/>
                <a:ext cx="777602" cy="360000"/>
              </a:xfrm>
              <a:prstGeom prst="rect">
                <a:avLst/>
              </a:prstGeom>
              <a:noFill/>
              <a:ln>
                <a:noFill/>
              </a:ln>
            </p:spPr>
          </p:pic>
          <p:pic>
            <p:nvPicPr>
              <p:cNvPr id="35" name="Bild // Listenebene erhöhen">
                <a:extLst>
                  <a:ext uri="{FF2B5EF4-FFF2-40B4-BE49-F238E27FC236}">
                    <a16:creationId xmlns:a16="http://schemas.microsoft.com/office/drawing/2014/main" id="{9E095FFC-ED5A-4006-A7A9-4EEA1C1AD57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36000" y="864000"/>
                <a:ext cx="777602" cy="360000"/>
              </a:xfrm>
              <a:prstGeom prst="rect">
                <a:avLst/>
              </a:prstGeom>
              <a:noFill/>
              <a:ln>
                <a:noFill/>
              </a:ln>
            </p:spPr>
          </p:pic>
        </p:grpSp>
        <p:sp>
          <p:nvSpPr>
            <p:cNvPr id="30" name="Fußzeile">
              <a:extLst>
                <a:ext uri="{FF2B5EF4-FFF2-40B4-BE49-F238E27FC236}">
                  <a16:creationId xmlns:a16="http://schemas.microsoft.com/office/drawing/2014/main" id="{F1742485-8881-464C-83E0-CD6E9E7A82C6}"/>
                </a:ext>
              </a:extLst>
            </p:cNvPr>
            <p:cNvSpPr txBox="1"/>
            <p:nvPr userDrawn="1"/>
          </p:nvSpPr>
          <p:spPr>
            <a:xfrm rot="10800000" flipH="1" flipV="1">
              <a:off x="504000" y="6984000"/>
              <a:ext cx="10080000" cy="2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3099287"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Fußzeile/Datum anpassen: </a:t>
              </a:r>
              <a:r>
                <a:rPr lang="de-DE" sz="1133" b="0" baseline="0" dirty="0">
                  <a:solidFill>
                    <a:schemeClr val="tx1"/>
                  </a:solidFill>
                  <a:latin typeface="+mj-lt"/>
                </a:rPr>
                <a:t>Menü &gt; Einfügen &gt; Text &gt; Kopf- und Fußzeile</a:t>
              </a:r>
            </a:p>
          </p:txBody>
        </p:sp>
      </p:grpSp>
    </p:spTree>
    <p:extLst>
      <p:ext uri="{BB962C8B-B14F-4D97-AF65-F5344CB8AC3E}">
        <p14:creationId xmlns:p14="http://schemas.microsoft.com/office/powerpoint/2010/main" val="1472320483"/>
      </p:ext>
    </p:extLst>
  </p:cSld>
  <p:clrMapOvr>
    <a:masterClrMapping/>
  </p:clrMapOvr>
  <p:extLst>
    <p:ext uri="{DCECCB84-F9BA-43D5-87BE-67443E8EF086}">
      <p15:sldGuideLst xmlns:p15="http://schemas.microsoft.com/office/powerpoint/2012/main">
        <p15:guide id="2" pos="6939">
          <p15:clr>
            <a:srgbClr val="FBAE40"/>
          </p15:clr>
        </p15:guide>
        <p15:guide id="3" orient="horz" pos="2041">
          <p15:clr>
            <a:srgbClr val="FBAE40"/>
          </p15:clr>
        </p15:guide>
        <p15:guide id="4" orient="horz" pos="2245">
          <p15:clr>
            <a:srgbClr val="FBAE40"/>
          </p15:clr>
        </p15:guide>
        <p15:guide id="5" pos="884">
          <p15:clr>
            <a:srgbClr val="FBAE40"/>
          </p15:clr>
        </p15:guide>
        <p15:guide id="6" orient="horz" pos="353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Agenda WEIß">
    <p:spTree>
      <p:nvGrpSpPr>
        <p:cNvPr id="1" name=""/>
        <p:cNvGrpSpPr/>
        <p:nvPr/>
      </p:nvGrpSpPr>
      <p:grpSpPr>
        <a:xfrm>
          <a:off x="0" y="0"/>
          <a:ext cx="0" cy="0"/>
          <a:chOff x="0" y="0"/>
          <a:chExt cx="0" cy="0"/>
        </a:xfrm>
      </p:grpSpPr>
      <p:sp>
        <p:nvSpPr>
          <p:cNvPr id="7" name="Text">
            <a:extLst>
              <a:ext uri="{FF2B5EF4-FFF2-40B4-BE49-F238E27FC236}">
                <a16:creationId xmlns:a16="http://schemas.microsoft.com/office/drawing/2014/main" id="{C5E3B3AF-DCB9-4944-8A87-6A25406363DE}"/>
              </a:ext>
            </a:extLst>
          </p:cNvPr>
          <p:cNvSpPr>
            <a:spLocks noGrp="1"/>
          </p:cNvSpPr>
          <p:nvPr>
            <p:ph type="body" orient="vert" idx="13" hasCustomPrompt="1"/>
          </p:nvPr>
        </p:nvSpPr>
        <p:spPr>
          <a:xfrm>
            <a:off x="1514932" y="2758743"/>
            <a:ext cx="8395519" cy="2837563"/>
          </a:xfrm>
          <a:prstGeom prst="rect">
            <a:avLst/>
          </a:prstGeom>
        </p:spPr>
        <p:txBody>
          <a:bodyPr vert="horz" numCol="2" spcCol="1152000" anchor="t" anchorCtr="0"/>
          <a:lstStyle>
            <a:lvl1pPr marL="0" indent="0">
              <a:lnSpc>
                <a:spcPct val="113000"/>
              </a:lnSpc>
              <a:spcBef>
                <a:spcPts val="0"/>
              </a:spcBef>
              <a:spcAft>
                <a:spcPts val="0"/>
              </a:spcAft>
              <a:buFont typeface="Arial" panose="020B0604020202020204" pitchFamily="34" charset="0"/>
              <a:buNone/>
              <a:tabLst>
                <a:tab pos="505140" algn="l"/>
              </a:tabLst>
              <a:defRPr sz="2374" cap="none" spc="54" baseline="0">
                <a:solidFill>
                  <a:schemeClr val="tx1"/>
                </a:solidFill>
                <a:latin typeface="+mn-lt"/>
              </a:defRPr>
            </a:lvl1pPr>
            <a:lvl2pPr marL="0" indent="0">
              <a:lnSpc>
                <a:spcPct val="113000"/>
              </a:lnSpc>
              <a:spcBef>
                <a:spcPts val="0"/>
              </a:spcBef>
              <a:spcAft>
                <a:spcPts val="0"/>
              </a:spcAft>
              <a:buNone/>
              <a:tabLst>
                <a:tab pos="505140" algn="l"/>
              </a:tabLst>
              <a:defRPr sz="2374" cap="none" spc="54" baseline="0">
                <a:solidFill>
                  <a:schemeClr val="tx1"/>
                </a:solidFill>
                <a:latin typeface="+mn-lt"/>
              </a:defRPr>
            </a:lvl2pPr>
            <a:lvl3pPr marL="0" indent="0">
              <a:lnSpc>
                <a:spcPct val="113000"/>
              </a:lnSpc>
              <a:spcBef>
                <a:spcPts val="0"/>
              </a:spcBef>
              <a:spcAft>
                <a:spcPts val="0"/>
              </a:spcAft>
              <a:buFont typeface="Arial" panose="020B0604020202020204" pitchFamily="34" charset="0"/>
              <a:buNone/>
              <a:tabLst>
                <a:tab pos="505140" algn="l"/>
              </a:tabLst>
              <a:defRPr sz="2374" cap="none" spc="54" baseline="0">
                <a:solidFill>
                  <a:schemeClr val="tx1"/>
                </a:solidFill>
                <a:latin typeface="+mn-lt"/>
              </a:defRPr>
            </a:lvl3pPr>
            <a:lvl4pPr marL="0" indent="0">
              <a:lnSpc>
                <a:spcPct val="113000"/>
              </a:lnSpc>
              <a:spcBef>
                <a:spcPts val="0"/>
              </a:spcBef>
              <a:spcAft>
                <a:spcPts val="0"/>
              </a:spcAft>
              <a:buFont typeface="Arial" panose="020B0604020202020204" pitchFamily="34" charset="0"/>
              <a:buNone/>
              <a:tabLst>
                <a:tab pos="505140" algn="l"/>
              </a:tabLst>
              <a:defRPr sz="2374" cap="none" spc="54" baseline="0">
                <a:solidFill>
                  <a:schemeClr val="tx1"/>
                </a:solidFill>
                <a:latin typeface="+mn-lt"/>
              </a:defRPr>
            </a:lvl4pPr>
            <a:lvl5pPr marL="0" indent="0">
              <a:lnSpc>
                <a:spcPct val="113000"/>
              </a:lnSpc>
              <a:spcBef>
                <a:spcPts val="0"/>
              </a:spcBef>
              <a:spcAft>
                <a:spcPts val="0"/>
              </a:spcAft>
              <a:buFont typeface="Arial" panose="020B0604020202020204" pitchFamily="34" charset="0"/>
              <a:buNone/>
              <a:tabLst>
                <a:tab pos="505140" algn="l"/>
              </a:tabLst>
              <a:defRPr sz="2374" cap="none" spc="54" baseline="0">
                <a:solidFill>
                  <a:schemeClr val="tx1"/>
                </a:solidFill>
                <a:latin typeface="+mn-lt"/>
              </a:defRPr>
            </a:lvl5pPr>
            <a:lvl6pPr marL="0" indent="0">
              <a:lnSpc>
                <a:spcPct val="113000"/>
              </a:lnSpc>
              <a:spcBef>
                <a:spcPts val="0"/>
              </a:spcBef>
              <a:spcAft>
                <a:spcPts val="0"/>
              </a:spcAft>
              <a:buNone/>
              <a:tabLst>
                <a:tab pos="505140" algn="l"/>
              </a:tabLst>
              <a:defRPr sz="2374" cap="none" spc="54" baseline="0">
                <a:solidFill>
                  <a:schemeClr val="tx1"/>
                </a:solidFill>
                <a:latin typeface="+mn-lt"/>
              </a:defRPr>
            </a:lvl6pPr>
            <a:lvl7pPr marL="0" indent="0">
              <a:lnSpc>
                <a:spcPct val="113000"/>
              </a:lnSpc>
              <a:spcBef>
                <a:spcPts val="0"/>
              </a:spcBef>
              <a:spcAft>
                <a:spcPts val="0"/>
              </a:spcAft>
              <a:buFont typeface="Arial" panose="020B0604020202020204" pitchFamily="34" charset="0"/>
              <a:buNone/>
              <a:tabLst>
                <a:tab pos="505140" algn="l"/>
              </a:tabLst>
              <a:defRPr sz="2374" cap="none" spc="54" baseline="0">
                <a:solidFill>
                  <a:schemeClr val="tx1"/>
                </a:solidFill>
                <a:latin typeface="+mn-lt"/>
              </a:defRPr>
            </a:lvl7pPr>
            <a:lvl8pPr marL="0" indent="0">
              <a:lnSpc>
                <a:spcPct val="113000"/>
              </a:lnSpc>
              <a:spcBef>
                <a:spcPts val="0"/>
              </a:spcBef>
              <a:spcAft>
                <a:spcPts val="0"/>
              </a:spcAft>
              <a:buNone/>
              <a:tabLst>
                <a:tab pos="505140" algn="l"/>
              </a:tabLst>
              <a:defRPr sz="2374" cap="none" spc="54" baseline="0">
                <a:solidFill>
                  <a:schemeClr val="tx1"/>
                </a:solidFill>
                <a:latin typeface="+mn-lt"/>
              </a:defRPr>
            </a:lvl8pPr>
            <a:lvl9pPr marL="0" indent="0">
              <a:lnSpc>
                <a:spcPct val="113000"/>
              </a:lnSpc>
              <a:spcBef>
                <a:spcPts val="0"/>
              </a:spcBef>
              <a:spcAft>
                <a:spcPts val="0"/>
              </a:spcAft>
              <a:buNone/>
              <a:tabLst>
                <a:tab pos="505140" algn="l"/>
              </a:tabLst>
              <a:defRPr sz="2374" cap="none" spc="54" baseline="0">
                <a:solidFill>
                  <a:schemeClr val="tx1"/>
                </a:solidFill>
                <a:latin typeface="+mn-lt"/>
              </a:defRPr>
            </a:lvl9pPr>
          </a:lstStyle>
          <a:p>
            <a:pPr lvl="0"/>
            <a:r>
              <a:rPr lang="de-DE" noProof="0" dirty="0"/>
              <a:t>#①(TAB) Agenda Punkt // keine weiteren Text Formate</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
        <p:nvSpPr>
          <p:cNvPr id="12" name="Titel">
            <a:extLst>
              <a:ext uri="{FF2B5EF4-FFF2-40B4-BE49-F238E27FC236}">
                <a16:creationId xmlns:a16="http://schemas.microsoft.com/office/drawing/2014/main" id="{908BD6F9-152D-4C71-B399-590159560037}"/>
              </a:ext>
            </a:extLst>
          </p:cNvPr>
          <p:cNvSpPr>
            <a:spLocks noGrp="1"/>
          </p:cNvSpPr>
          <p:nvPr>
            <p:ph type="ctrTitle" hasCustomPrompt="1"/>
          </p:nvPr>
        </p:nvSpPr>
        <p:spPr>
          <a:xfrm>
            <a:off x="1514931" y="1321113"/>
            <a:ext cx="8395519" cy="892990"/>
          </a:xfrm>
          <a:prstGeom prst="rect">
            <a:avLst/>
          </a:prstGeom>
        </p:spPr>
        <p:txBody>
          <a:bodyPr anchor="b" anchorCtr="0"/>
          <a:lstStyle>
            <a:lvl1pPr algn="l">
              <a:lnSpc>
                <a:spcPct val="90000"/>
              </a:lnSpc>
              <a:defRPr sz="5181">
                <a:solidFill>
                  <a:schemeClr val="tx1"/>
                </a:solidFill>
              </a:defRPr>
            </a:lvl1pPr>
          </a:lstStyle>
          <a:p>
            <a:r>
              <a:rPr lang="de-DE" noProof="0" dirty="0"/>
              <a:t>Agenda Headline</a:t>
            </a:r>
          </a:p>
        </p:txBody>
      </p:sp>
      <p:sp>
        <p:nvSpPr>
          <p:cNvPr id="13" name="Ort/Datum">
            <a:extLst>
              <a:ext uri="{FF2B5EF4-FFF2-40B4-BE49-F238E27FC236}">
                <a16:creationId xmlns:a16="http://schemas.microsoft.com/office/drawing/2014/main" id="{17BC9CFD-EDC6-4858-8380-B5ED8C41BBA4}"/>
              </a:ext>
            </a:extLst>
          </p:cNvPr>
          <p:cNvSpPr>
            <a:spLocks noGrp="1"/>
          </p:cNvSpPr>
          <p:nvPr>
            <p:ph type="dt" sz="half" idx="14"/>
          </p:nvPr>
        </p:nvSpPr>
        <p:spPr>
          <a:xfrm>
            <a:off x="3439317" y="6356134"/>
            <a:ext cx="3108987" cy="155430"/>
          </a:xfrm>
        </p:spPr>
        <p:txBody>
          <a:bodyPr/>
          <a:lstStyle/>
          <a:p>
            <a:r>
              <a:rPr lang="de-DE" noProof="0" dirty="0"/>
              <a:t>Ort den 00.00.0000</a:t>
            </a:r>
          </a:p>
        </p:txBody>
      </p:sp>
      <p:sp>
        <p:nvSpPr>
          <p:cNvPr id="14" name="Fußzeile">
            <a:extLst>
              <a:ext uri="{FF2B5EF4-FFF2-40B4-BE49-F238E27FC236}">
                <a16:creationId xmlns:a16="http://schemas.microsoft.com/office/drawing/2014/main" id="{856C7416-10C9-468F-A18F-31BEDC15E57A}"/>
              </a:ext>
            </a:extLst>
          </p:cNvPr>
          <p:cNvSpPr>
            <a:spLocks noGrp="1"/>
          </p:cNvSpPr>
          <p:nvPr>
            <p:ph type="ftr" sz="quarter" idx="15"/>
          </p:nvPr>
        </p:nvSpPr>
        <p:spPr>
          <a:xfrm>
            <a:off x="3439317" y="6207168"/>
            <a:ext cx="3108987" cy="155430"/>
          </a:xfrm>
        </p:spPr>
        <p:txBody>
          <a:bodyPr/>
          <a:lstStyle/>
          <a:p>
            <a:r>
              <a:rPr lang="de-DE" noProof="0" dirty="0"/>
              <a:t>Titel der Präsentation</a:t>
            </a:r>
          </a:p>
        </p:txBody>
      </p:sp>
      <p:sp>
        <p:nvSpPr>
          <p:cNvPr id="17" name="Foliennummer">
            <a:extLst>
              <a:ext uri="{FF2B5EF4-FFF2-40B4-BE49-F238E27FC236}">
                <a16:creationId xmlns:a16="http://schemas.microsoft.com/office/drawing/2014/main" id="{1F6F0641-9469-4339-B71F-C07ADB33B296}"/>
              </a:ext>
            </a:extLst>
          </p:cNvPr>
          <p:cNvSpPr>
            <a:spLocks noGrp="1"/>
          </p:cNvSpPr>
          <p:nvPr>
            <p:ph type="sldNum" sz="quarter" idx="12"/>
          </p:nvPr>
        </p:nvSpPr>
        <p:spPr>
          <a:xfrm>
            <a:off x="11115978" y="7110908"/>
            <a:ext cx="777247" cy="388575"/>
          </a:xfrm>
        </p:spPr>
        <p:txBody>
          <a:bodyPr/>
          <a:lstStyle/>
          <a:p>
            <a:fld id="{4B68E9E3-D075-454D-85C1-CCDEE54735CE}" type="slidenum">
              <a:rPr lang="de-DE" noProof="0" smtClean="0"/>
              <a:pPr/>
              <a:t>‹Nr.›</a:t>
            </a:fld>
            <a:endParaRPr lang="de-DE" noProof="0" dirty="0"/>
          </a:p>
        </p:txBody>
      </p:sp>
    </p:spTree>
    <p:extLst>
      <p:ext uri="{BB962C8B-B14F-4D97-AF65-F5344CB8AC3E}">
        <p14:creationId xmlns:p14="http://schemas.microsoft.com/office/powerpoint/2010/main" val="1328615840"/>
      </p:ext>
    </p:extLst>
  </p:cSld>
  <p:clrMapOvr>
    <a:masterClrMapping/>
  </p:clrMapOvr>
  <p:extLst>
    <p:ext uri="{DCECCB84-F9BA-43D5-87BE-67443E8EF086}">
      <p15:sldGuideLst xmlns:p15="http://schemas.microsoft.com/office/powerpoint/2012/main">
        <p15:guide id="3" orient="horz" pos="771">
          <p15:clr>
            <a:srgbClr val="FBAE40"/>
          </p15:clr>
        </p15:guide>
        <p15:guide id="4" pos="884">
          <p15:clr>
            <a:srgbClr val="FBAE40"/>
          </p15:clr>
        </p15:guide>
        <p15:guide id="5" orient="horz" pos="3266">
          <p15:clr>
            <a:srgbClr val="FBAE40"/>
          </p15:clr>
        </p15:guide>
        <p15:guide id="6" orient="horz" pos="1610">
          <p15:clr>
            <a:srgbClr val="FBAE40"/>
          </p15:clr>
        </p15:guide>
        <p15:guide id="7" pos="578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Headline small / Text / Bild">
    <p:spTree>
      <p:nvGrpSpPr>
        <p:cNvPr id="1" name=""/>
        <p:cNvGrpSpPr/>
        <p:nvPr/>
      </p:nvGrpSpPr>
      <p:grpSpPr>
        <a:xfrm>
          <a:off x="0" y="0"/>
          <a:ext cx="0" cy="0"/>
          <a:chOff x="0" y="0"/>
          <a:chExt cx="0" cy="0"/>
        </a:xfrm>
      </p:grpSpPr>
      <p:sp>
        <p:nvSpPr>
          <p:cNvPr id="10" name="Bild">
            <a:extLst>
              <a:ext uri="{FF2B5EF4-FFF2-40B4-BE49-F238E27FC236}">
                <a16:creationId xmlns:a16="http://schemas.microsoft.com/office/drawing/2014/main" id="{87E902AA-3653-424A-874D-06792A4AAB48}"/>
              </a:ext>
            </a:extLst>
          </p:cNvPr>
          <p:cNvSpPr>
            <a:spLocks noGrp="1"/>
          </p:cNvSpPr>
          <p:nvPr>
            <p:ph type="pic" sz="quarter" idx="13" hasCustomPrompt="1"/>
          </p:nvPr>
        </p:nvSpPr>
        <p:spPr>
          <a:xfrm>
            <a:off x="8841709" y="1"/>
            <a:ext cx="3594767" cy="6994525"/>
          </a:xfrm>
          <a:solidFill>
            <a:schemeClr val="bg2"/>
          </a:solidFill>
        </p:spPr>
        <p:txBody>
          <a:bodyPr/>
          <a:lstStyle>
            <a:lvl1pPr algn="ctr">
              <a:defRPr/>
            </a:lvl1pPr>
          </a:lstStyle>
          <a:p>
            <a:r>
              <a:rPr lang="de-DE" dirty="0"/>
              <a:t>Bild </a:t>
            </a:r>
            <a:br>
              <a:rPr lang="de-DE" dirty="0"/>
            </a:br>
            <a:br>
              <a:rPr lang="de-DE" dirty="0"/>
            </a:br>
            <a:r>
              <a:rPr lang="de-DE" dirty="0"/>
              <a:t>einfügen</a:t>
            </a:r>
          </a:p>
        </p:txBody>
      </p:sp>
      <p:sp>
        <p:nvSpPr>
          <p:cNvPr id="2" name="Headline">
            <a:extLst>
              <a:ext uri="{FF2B5EF4-FFF2-40B4-BE49-F238E27FC236}">
                <a16:creationId xmlns:a16="http://schemas.microsoft.com/office/drawing/2014/main" id="{412E8D07-82E9-49E3-9B80-217DF973015E}"/>
              </a:ext>
            </a:extLst>
          </p:cNvPr>
          <p:cNvSpPr>
            <a:spLocks noGrp="1"/>
          </p:cNvSpPr>
          <p:nvPr>
            <p:ph type="title" hasCustomPrompt="1"/>
          </p:nvPr>
        </p:nvSpPr>
        <p:spPr>
          <a:xfrm>
            <a:off x="1514930" y="1477041"/>
            <a:ext cx="6102562" cy="466289"/>
          </a:xfrm>
        </p:spPr>
        <p:txBody>
          <a:bodyPr anchor="b" anchorCtr="0"/>
          <a:lstStyle>
            <a:lvl1pPr>
              <a:lnSpc>
                <a:spcPct val="106000"/>
              </a:lnSpc>
              <a:defRPr sz="1943" spc="33" baseline="0">
                <a:solidFill>
                  <a:schemeClr val="tx1"/>
                </a:solidFill>
              </a:defRPr>
            </a:lvl1pPr>
          </a:lstStyle>
          <a:p>
            <a:r>
              <a:rPr lang="de-DE" noProof="0" dirty="0"/>
              <a:t>Headline</a:t>
            </a:r>
            <a:endParaRPr lang="de-DE" dirty="0"/>
          </a:p>
        </p:txBody>
      </p:sp>
      <p:sp>
        <p:nvSpPr>
          <p:cNvPr id="3" name="Ort/Datum">
            <a:extLst>
              <a:ext uri="{FF2B5EF4-FFF2-40B4-BE49-F238E27FC236}">
                <a16:creationId xmlns:a16="http://schemas.microsoft.com/office/drawing/2014/main" id="{F3BD7E5E-0D7C-4519-8A38-21A1EEEA1033}"/>
              </a:ext>
            </a:extLst>
          </p:cNvPr>
          <p:cNvSpPr>
            <a:spLocks noGrp="1"/>
          </p:cNvSpPr>
          <p:nvPr>
            <p:ph type="dt" sz="half" idx="10"/>
          </p:nvPr>
        </p:nvSpPr>
        <p:spPr>
          <a:xfrm>
            <a:off x="543251" y="7260865"/>
            <a:ext cx="3108987" cy="155430"/>
          </a:xfrm>
        </p:spPr>
        <p:txBody>
          <a:bodyPr/>
          <a:lstStyle/>
          <a:p>
            <a:r>
              <a:rPr lang="de-DE" noProof="0"/>
              <a:t>Ort den 00.00.0000</a:t>
            </a:r>
          </a:p>
        </p:txBody>
      </p:sp>
      <p:sp>
        <p:nvSpPr>
          <p:cNvPr id="4" name="Fußzeile">
            <a:extLst>
              <a:ext uri="{FF2B5EF4-FFF2-40B4-BE49-F238E27FC236}">
                <a16:creationId xmlns:a16="http://schemas.microsoft.com/office/drawing/2014/main" id="{FA56781D-5302-4441-ACD5-F04E40A48489}"/>
              </a:ext>
            </a:extLst>
          </p:cNvPr>
          <p:cNvSpPr>
            <a:spLocks noGrp="1"/>
          </p:cNvSpPr>
          <p:nvPr>
            <p:ph type="ftr" sz="quarter" idx="11"/>
          </p:nvPr>
        </p:nvSpPr>
        <p:spPr>
          <a:xfrm>
            <a:off x="543252" y="7111898"/>
            <a:ext cx="3108987" cy="155430"/>
          </a:xfrm>
        </p:spPr>
        <p:txBody>
          <a:bodyPr/>
          <a:lstStyle/>
          <a:p>
            <a:r>
              <a:rPr lang="de-DE" noProof="0" dirty="0"/>
              <a:t>Titel der Präsentation</a:t>
            </a:r>
          </a:p>
        </p:txBody>
      </p:sp>
      <p:sp>
        <p:nvSpPr>
          <p:cNvPr id="5" name="Foliennummer">
            <a:extLst>
              <a:ext uri="{FF2B5EF4-FFF2-40B4-BE49-F238E27FC236}">
                <a16:creationId xmlns:a16="http://schemas.microsoft.com/office/drawing/2014/main" id="{81C9AC7E-BD49-4164-8410-C625100805F7}"/>
              </a:ext>
            </a:extLst>
          </p:cNvPr>
          <p:cNvSpPr>
            <a:spLocks noGrp="1"/>
          </p:cNvSpPr>
          <p:nvPr>
            <p:ph type="sldNum" sz="quarter" idx="12"/>
          </p:nvPr>
        </p:nvSpPr>
        <p:spPr>
          <a:xfrm>
            <a:off x="11115978" y="7110908"/>
            <a:ext cx="777247" cy="388575"/>
          </a:xfrm>
        </p:spPr>
        <p:txBody>
          <a:bodyPr/>
          <a:lstStyle/>
          <a:p>
            <a:fld id="{4B68E9E3-D075-454D-85C1-CCDEE54735CE}" type="slidenum">
              <a:rPr lang="de-DE" noProof="0" smtClean="0"/>
              <a:pPr/>
              <a:t>‹Nr.›</a:t>
            </a:fld>
            <a:endParaRPr lang="de-DE" noProof="0" dirty="0"/>
          </a:p>
        </p:txBody>
      </p:sp>
      <p:sp>
        <p:nvSpPr>
          <p:cNvPr id="6" name="Inhalt">
            <a:extLst>
              <a:ext uri="{FF2B5EF4-FFF2-40B4-BE49-F238E27FC236}">
                <a16:creationId xmlns:a16="http://schemas.microsoft.com/office/drawing/2014/main" id="{33B03A58-9490-4DCE-92BA-9E125E3EEE54}"/>
              </a:ext>
            </a:extLst>
          </p:cNvPr>
          <p:cNvSpPr>
            <a:spLocks noGrp="1"/>
          </p:cNvSpPr>
          <p:nvPr>
            <p:ph idx="1" hasCustomPrompt="1"/>
          </p:nvPr>
        </p:nvSpPr>
        <p:spPr>
          <a:xfrm>
            <a:off x="1514930" y="2176151"/>
            <a:ext cx="6102562" cy="3420153"/>
          </a:xfrm>
          <a:prstGeom prst="rect">
            <a:avLst/>
          </a:prstGeom>
        </p:spPr>
        <p:txBody>
          <a:bodyPr anchor="t" anchorCtr="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noProof="0" dirty="0"/>
              <a:t>Erste Text Ebene // für weitere Text Formate &gt;&gt; Menü &gt; Start &gt; Absatz &gt; Listenebene erhöhen </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Tree>
    <p:extLst>
      <p:ext uri="{BB962C8B-B14F-4D97-AF65-F5344CB8AC3E}">
        <p14:creationId xmlns:p14="http://schemas.microsoft.com/office/powerpoint/2010/main" val="1203155834"/>
      </p:ext>
    </p:extLst>
  </p:cSld>
  <p:clrMapOvr>
    <a:masterClrMapping/>
  </p:clrMapOvr>
  <p:extLst>
    <p:ext uri="{DCECCB84-F9BA-43D5-87BE-67443E8EF086}">
      <p15:sldGuideLst xmlns:p15="http://schemas.microsoft.com/office/powerpoint/2012/main">
        <p15:guide id="2" pos="4445">
          <p15:clr>
            <a:srgbClr val="FBAE40"/>
          </p15:clr>
        </p15:guide>
        <p15:guide id="3" orient="horz" pos="862">
          <p15:clr>
            <a:srgbClr val="FBAE40"/>
          </p15:clr>
        </p15:guide>
        <p15:guide id="4" pos="884">
          <p15:clr>
            <a:srgbClr val="FBAE40"/>
          </p15:clr>
        </p15:guide>
        <p15:guide id="5" orient="horz" pos="3266">
          <p15:clr>
            <a:srgbClr val="FBAE40"/>
          </p15:clr>
        </p15:guide>
        <p15:guide id="6" orient="horz" pos="1270">
          <p15:clr>
            <a:srgbClr val="FBAE40"/>
          </p15:clr>
        </p15:guide>
        <p15:guide id="7" pos="515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Headline small / Inhalt">
    <p:spTree>
      <p:nvGrpSpPr>
        <p:cNvPr id="1" name=""/>
        <p:cNvGrpSpPr/>
        <p:nvPr/>
      </p:nvGrpSpPr>
      <p:grpSpPr>
        <a:xfrm>
          <a:off x="0" y="0"/>
          <a:ext cx="0" cy="0"/>
          <a:chOff x="0" y="0"/>
          <a:chExt cx="0" cy="0"/>
        </a:xfrm>
      </p:grpSpPr>
      <p:sp>
        <p:nvSpPr>
          <p:cNvPr id="2" name="Headline">
            <a:extLst>
              <a:ext uri="{FF2B5EF4-FFF2-40B4-BE49-F238E27FC236}">
                <a16:creationId xmlns:a16="http://schemas.microsoft.com/office/drawing/2014/main" id="{412E8D07-82E9-49E3-9B80-217DF973015E}"/>
              </a:ext>
            </a:extLst>
          </p:cNvPr>
          <p:cNvSpPr>
            <a:spLocks noGrp="1"/>
          </p:cNvSpPr>
          <p:nvPr>
            <p:ph type="title" hasCustomPrompt="1"/>
          </p:nvPr>
        </p:nvSpPr>
        <p:spPr>
          <a:xfrm>
            <a:off x="1514931" y="1477041"/>
            <a:ext cx="8395520" cy="466289"/>
          </a:xfrm>
        </p:spPr>
        <p:txBody>
          <a:bodyPr anchor="b" anchorCtr="0"/>
          <a:lstStyle>
            <a:lvl1pPr>
              <a:lnSpc>
                <a:spcPct val="106000"/>
              </a:lnSpc>
              <a:defRPr sz="1943" spc="33" baseline="0">
                <a:solidFill>
                  <a:schemeClr val="tx1"/>
                </a:solidFill>
              </a:defRPr>
            </a:lvl1pPr>
          </a:lstStyle>
          <a:p>
            <a:r>
              <a:rPr lang="de-DE" noProof="0" dirty="0"/>
              <a:t>Headline</a:t>
            </a:r>
            <a:endParaRPr lang="de-DE" dirty="0"/>
          </a:p>
        </p:txBody>
      </p:sp>
      <p:sp>
        <p:nvSpPr>
          <p:cNvPr id="3" name="Ort/Datum">
            <a:extLst>
              <a:ext uri="{FF2B5EF4-FFF2-40B4-BE49-F238E27FC236}">
                <a16:creationId xmlns:a16="http://schemas.microsoft.com/office/drawing/2014/main" id="{F3BD7E5E-0D7C-4519-8A38-21A1EEEA1033}"/>
              </a:ext>
            </a:extLst>
          </p:cNvPr>
          <p:cNvSpPr>
            <a:spLocks noGrp="1"/>
          </p:cNvSpPr>
          <p:nvPr>
            <p:ph type="dt" sz="half" idx="10"/>
          </p:nvPr>
        </p:nvSpPr>
        <p:spPr>
          <a:xfrm>
            <a:off x="543251" y="7260865"/>
            <a:ext cx="3108987" cy="155430"/>
          </a:xfrm>
        </p:spPr>
        <p:txBody>
          <a:bodyPr/>
          <a:lstStyle/>
          <a:p>
            <a:r>
              <a:rPr lang="de-DE" noProof="0"/>
              <a:t>Ort den 00.00.0000</a:t>
            </a:r>
          </a:p>
        </p:txBody>
      </p:sp>
      <p:sp>
        <p:nvSpPr>
          <p:cNvPr id="4" name="Fußzeile">
            <a:extLst>
              <a:ext uri="{FF2B5EF4-FFF2-40B4-BE49-F238E27FC236}">
                <a16:creationId xmlns:a16="http://schemas.microsoft.com/office/drawing/2014/main" id="{FA56781D-5302-4441-ACD5-F04E40A48489}"/>
              </a:ext>
            </a:extLst>
          </p:cNvPr>
          <p:cNvSpPr>
            <a:spLocks noGrp="1"/>
          </p:cNvSpPr>
          <p:nvPr>
            <p:ph type="ftr" sz="quarter" idx="11"/>
          </p:nvPr>
        </p:nvSpPr>
        <p:spPr>
          <a:xfrm>
            <a:off x="543252" y="7111898"/>
            <a:ext cx="3108987" cy="155430"/>
          </a:xfrm>
        </p:spPr>
        <p:txBody>
          <a:bodyPr/>
          <a:lstStyle/>
          <a:p>
            <a:r>
              <a:rPr lang="de-DE" noProof="0" dirty="0"/>
              <a:t>Titel der Präsentation</a:t>
            </a:r>
          </a:p>
        </p:txBody>
      </p:sp>
      <p:sp>
        <p:nvSpPr>
          <p:cNvPr id="5" name="Foliennummer">
            <a:extLst>
              <a:ext uri="{FF2B5EF4-FFF2-40B4-BE49-F238E27FC236}">
                <a16:creationId xmlns:a16="http://schemas.microsoft.com/office/drawing/2014/main" id="{81C9AC7E-BD49-4164-8410-C625100805F7}"/>
              </a:ext>
            </a:extLst>
          </p:cNvPr>
          <p:cNvSpPr>
            <a:spLocks noGrp="1"/>
          </p:cNvSpPr>
          <p:nvPr>
            <p:ph type="sldNum" sz="quarter" idx="12"/>
          </p:nvPr>
        </p:nvSpPr>
        <p:spPr/>
        <p:txBody>
          <a:bodyPr/>
          <a:lstStyle/>
          <a:p>
            <a:fld id="{4B68E9E3-D075-454D-85C1-CCDEE54735CE}" type="slidenum">
              <a:rPr lang="de-DE" noProof="0" smtClean="0"/>
              <a:pPr/>
              <a:t>‹Nr.›</a:t>
            </a:fld>
            <a:endParaRPr lang="de-DE" noProof="0"/>
          </a:p>
        </p:txBody>
      </p:sp>
      <p:sp>
        <p:nvSpPr>
          <p:cNvPr id="6" name="Inhalt">
            <a:extLst>
              <a:ext uri="{FF2B5EF4-FFF2-40B4-BE49-F238E27FC236}">
                <a16:creationId xmlns:a16="http://schemas.microsoft.com/office/drawing/2014/main" id="{33B03A58-9490-4DCE-92BA-9E125E3EEE54}"/>
              </a:ext>
            </a:extLst>
          </p:cNvPr>
          <p:cNvSpPr>
            <a:spLocks noGrp="1"/>
          </p:cNvSpPr>
          <p:nvPr>
            <p:ph idx="1" hasCustomPrompt="1"/>
          </p:nvPr>
        </p:nvSpPr>
        <p:spPr>
          <a:xfrm>
            <a:off x="1514931" y="2176151"/>
            <a:ext cx="8395520" cy="3420153"/>
          </a:xfrm>
          <a:prstGeom prst="rect">
            <a:avLst/>
          </a:prstGeom>
        </p:spPr>
        <p:txBody>
          <a:bodyPr anchor="t" anchorCtr="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noProof="0" dirty="0"/>
              <a:t>Erste Text Ebene // für weitere Text Formate &gt;&gt; Menü &gt; Start &gt; Absatz &gt; Listenebene erhöhen </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Tree>
    <p:extLst>
      <p:ext uri="{BB962C8B-B14F-4D97-AF65-F5344CB8AC3E}">
        <p14:creationId xmlns:p14="http://schemas.microsoft.com/office/powerpoint/2010/main" val="3900439176"/>
      </p:ext>
    </p:extLst>
  </p:cSld>
  <p:clrMapOvr>
    <a:masterClrMapping/>
  </p:clrMapOvr>
  <p:extLst>
    <p:ext uri="{DCECCB84-F9BA-43D5-87BE-67443E8EF086}">
      <p15:sldGuideLst xmlns:p15="http://schemas.microsoft.com/office/powerpoint/2012/main">
        <p15:guide id="2" pos="5783">
          <p15:clr>
            <a:srgbClr val="FBAE40"/>
          </p15:clr>
        </p15:guide>
        <p15:guide id="3" orient="horz" pos="862">
          <p15:clr>
            <a:srgbClr val="FBAE40"/>
          </p15:clr>
        </p15:guide>
        <p15:guide id="4" pos="884">
          <p15:clr>
            <a:srgbClr val="FBAE40"/>
          </p15:clr>
        </p15:guide>
        <p15:guide id="5" orient="horz" pos="3266">
          <p15:clr>
            <a:srgbClr val="FBAE40"/>
          </p15:clr>
        </p15:guide>
        <p15:guide id="6" orient="horz" pos="127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ild / Headline / Inhalt">
    <p:spTree>
      <p:nvGrpSpPr>
        <p:cNvPr id="1" name=""/>
        <p:cNvGrpSpPr/>
        <p:nvPr/>
      </p:nvGrpSpPr>
      <p:grpSpPr>
        <a:xfrm>
          <a:off x="0" y="0"/>
          <a:ext cx="0" cy="0"/>
          <a:chOff x="0" y="0"/>
          <a:chExt cx="0" cy="0"/>
        </a:xfrm>
      </p:grpSpPr>
      <p:sp>
        <p:nvSpPr>
          <p:cNvPr id="11" name="Bild">
            <a:extLst>
              <a:ext uri="{FF2B5EF4-FFF2-40B4-BE49-F238E27FC236}">
                <a16:creationId xmlns:a16="http://schemas.microsoft.com/office/drawing/2014/main" id="{F10AB7D8-7A08-42DA-9290-D92CA74A764F}"/>
              </a:ext>
            </a:extLst>
          </p:cNvPr>
          <p:cNvSpPr>
            <a:spLocks noGrp="1"/>
          </p:cNvSpPr>
          <p:nvPr>
            <p:ph type="pic" sz="quarter" idx="14" hasCustomPrompt="1"/>
          </p:nvPr>
        </p:nvSpPr>
        <p:spPr>
          <a:xfrm>
            <a:off x="0" y="1"/>
            <a:ext cx="6218238" cy="6994525"/>
          </a:xfrm>
          <a:solidFill>
            <a:schemeClr val="bg2"/>
          </a:solidFill>
        </p:spPr>
        <p:txBody>
          <a:bodyPr/>
          <a:lstStyle>
            <a:lvl1pPr algn="ctr">
              <a:defRPr/>
            </a:lvl1pPr>
          </a:lstStyle>
          <a:p>
            <a:r>
              <a:rPr lang="de-DE" dirty="0"/>
              <a:t>Bild </a:t>
            </a:r>
            <a:br>
              <a:rPr lang="de-DE" dirty="0"/>
            </a:br>
            <a:br>
              <a:rPr lang="de-DE" dirty="0"/>
            </a:br>
            <a:r>
              <a:rPr lang="de-DE" dirty="0"/>
              <a:t>einfügen</a:t>
            </a:r>
          </a:p>
        </p:txBody>
      </p:sp>
      <p:sp>
        <p:nvSpPr>
          <p:cNvPr id="2" name="Headline">
            <a:extLst>
              <a:ext uri="{FF2B5EF4-FFF2-40B4-BE49-F238E27FC236}">
                <a16:creationId xmlns:a16="http://schemas.microsoft.com/office/drawing/2014/main" id="{412E8D07-82E9-49E3-9B80-217DF973015E}"/>
              </a:ext>
            </a:extLst>
          </p:cNvPr>
          <p:cNvSpPr>
            <a:spLocks noGrp="1"/>
          </p:cNvSpPr>
          <p:nvPr>
            <p:ph type="title" hasCustomPrompt="1"/>
          </p:nvPr>
        </p:nvSpPr>
        <p:spPr>
          <a:xfrm>
            <a:off x="7267890" y="1477042"/>
            <a:ext cx="4623621" cy="1241479"/>
          </a:xfrm>
        </p:spPr>
        <p:txBody>
          <a:bodyPr anchor="b" anchorCtr="0"/>
          <a:lstStyle>
            <a:lvl1pPr>
              <a:lnSpc>
                <a:spcPct val="93000"/>
              </a:lnSpc>
              <a:defRPr sz="3886" spc="33" baseline="0">
                <a:solidFill>
                  <a:schemeClr val="tx1"/>
                </a:solidFill>
              </a:defRPr>
            </a:lvl1pPr>
          </a:lstStyle>
          <a:p>
            <a:r>
              <a:rPr lang="de-DE" noProof="0" dirty="0"/>
              <a:t>Headline</a:t>
            </a:r>
            <a:endParaRPr lang="de-DE" dirty="0"/>
          </a:p>
        </p:txBody>
      </p:sp>
      <p:sp>
        <p:nvSpPr>
          <p:cNvPr id="3" name="Ort/Datum">
            <a:extLst>
              <a:ext uri="{FF2B5EF4-FFF2-40B4-BE49-F238E27FC236}">
                <a16:creationId xmlns:a16="http://schemas.microsoft.com/office/drawing/2014/main" id="{F3BD7E5E-0D7C-4519-8A38-21A1EEEA1033}"/>
              </a:ext>
            </a:extLst>
          </p:cNvPr>
          <p:cNvSpPr>
            <a:spLocks noGrp="1"/>
          </p:cNvSpPr>
          <p:nvPr>
            <p:ph type="dt" sz="half" idx="10"/>
          </p:nvPr>
        </p:nvSpPr>
        <p:spPr>
          <a:xfrm>
            <a:off x="543251" y="7260865"/>
            <a:ext cx="3108987" cy="155430"/>
          </a:xfrm>
        </p:spPr>
        <p:txBody>
          <a:bodyPr/>
          <a:lstStyle/>
          <a:p>
            <a:r>
              <a:rPr lang="de-DE" noProof="0"/>
              <a:t>Ort den 00.00.0000</a:t>
            </a:r>
          </a:p>
        </p:txBody>
      </p:sp>
      <p:sp>
        <p:nvSpPr>
          <p:cNvPr id="4" name="Fußzeile">
            <a:extLst>
              <a:ext uri="{FF2B5EF4-FFF2-40B4-BE49-F238E27FC236}">
                <a16:creationId xmlns:a16="http://schemas.microsoft.com/office/drawing/2014/main" id="{FA56781D-5302-4441-ACD5-F04E40A48489}"/>
              </a:ext>
            </a:extLst>
          </p:cNvPr>
          <p:cNvSpPr>
            <a:spLocks noGrp="1"/>
          </p:cNvSpPr>
          <p:nvPr>
            <p:ph type="ftr" sz="quarter" idx="11"/>
          </p:nvPr>
        </p:nvSpPr>
        <p:spPr>
          <a:xfrm>
            <a:off x="543252" y="7111898"/>
            <a:ext cx="3108987" cy="155430"/>
          </a:xfrm>
        </p:spPr>
        <p:txBody>
          <a:bodyPr/>
          <a:lstStyle/>
          <a:p>
            <a:r>
              <a:rPr lang="de-DE" noProof="0" dirty="0"/>
              <a:t>Titel der Präsentation</a:t>
            </a:r>
          </a:p>
        </p:txBody>
      </p:sp>
      <p:sp>
        <p:nvSpPr>
          <p:cNvPr id="6" name="Inhalt">
            <a:extLst>
              <a:ext uri="{FF2B5EF4-FFF2-40B4-BE49-F238E27FC236}">
                <a16:creationId xmlns:a16="http://schemas.microsoft.com/office/drawing/2014/main" id="{33B03A58-9490-4DCE-92BA-9E125E3EEE54}"/>
              </a:ext>
            </a:extLst>
          </p:cNvPr>
          <p:cNvSpPr>
            <a:spLocks noGrp="1"/>
          </p:cNvSpPr>
          <p:nvPr>
            <p:ph idx="1" hasCustomPrompt="1"/>
          </p:nvPr>
        </p:nvSpPr>
        <p:spPr>
          <a:xfrm>
            <a:off x="7267890" y="2972594"/>
            <a:ext cx="4623622" cy="2623713"/>
          </a:xfrm>
          <a:prstGeom prst="rect">
            <a:avLst/>
          </a:prstGeom>
        </p:spPr>
        <p:txBody>
          <a:bodyPr anchor="t" anchorCtr="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noProof="0" dirty="0"/>
              <a:t>Erste Text Ebene // für weitere Text Formate &gt;&gt; Menü &gt; Start &gt; Absatz &gt; Listenebene erhöhen </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
        <p:nvSpPr>
          <p:cNvPr id="12" name="Foliennummer">
            <a:extLst>
              <a:ext uri="{FF2B5EF4-FFF2-40B4-BE49-F238E27FC236}">
                <a16:creationId xmlns:a16="http://schemas.microsoft.com/office/drawing/2014/main" id="{30320CAD-2A11-4F73-BE37-0D6A2AF3358D}"/>
              </a:ext>
            </a:extLst>
          </p:cNvPr>
          <p:cNvSpPr>
            <a:spLocks noGrp="1"/>
          </p:cNvSpPr>
          <p:nvPr>
            <p:ph type="sldNum" sz="quarter" idx="12"/>
          </p:nvPr>
        </p:nvSpPr>
        <p:spPr>
          <a:xfrm>
            <a:off x="11115978" y="6158901"/>
            <a:ext cx="777247" cy="388575"/>
          </a:xfrm>
        </p:spPr>
        <p:txBody>
          <a:bodyPr/>
          <a:lstStyle/>
          <a:p>
            <a:fld id="{4B68E9E3-D075-454D-85C1-CCDEE54735CE}" type="slidenum">
              <a:rPr lang="de-DE" noProof="0" smtClean="0"/>
              <a:pPr/>
              <a:t>‹Nr.›</a:t>
            </a:fld>
            <a:endParaRPr lang="de-DE" noProof="0"/>
          </a:p>
        </p:txBody>
      </p:sp>
    </p:spTree>
    <p:extLst>
      <p:ext uri="{BB962C8B-B14F-4D97-AF65-F5344CB8AC3E}">
        <p14:creationId xmlns:p14="http://schemas.microsoft.com/office/powerpoint/2010/main" val="1797353351"/>
      </p:ext>
    </p:extLst>
  </p:cSld>
  <p:clrMapOvr>
    <a:masterClrMapping/>
  </p:clrMapOvr>
  <p:extLst>
    <p:ext uri="{DCECCB84-F9BA-43D5-87BE-67443E8EF086}">
      <p15:sldGuideLst xmlns:p15="http://schemas.microsoft.com/office/powerpoint/2012/main">
        <p15:guide id="2" pos="3629">
          <p15:clr>
            <a:srgbClr val="FBAE40"/>
          </p15:clr>
        </p15:guide>
        <p15:guide id="3" orient="horz" pos="862">
          <p15:clr>
            <a:srgbClr val="FBAE40"/>
          </p15:clr>
        </p15:guide>
        <p15:guide id="4" pos="4241">
          <p15:clr>
            <a:srgbClr val="FBAE40"/>
          </p15:clr>
        </p15:guide>
        <p15:guide id="5" orient="horz" pos="3266">
          <p15:clr>
            <a:srgbClr val="FBAE40"/>
          </p15:clr>
        </p15:guide>
        <p15:guide id="6" orient="horz" pos="1734">
          <p15:clr>
            <a:srgbClr val="FBAE40"/>
          </p15:clr>
        </p15:guide>
        <p15:guide id="7" pos="693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ext / Bild 3">
    <p:spTree>
      <p:nvGrpSpPr>
        <p:cNvPr id="1" name=""/>
        <p:cNvGrpSpPr/>
        <p:nvPr/>
      </p:nvGrpSpPr>
      <p:grpSpPr>
        <a:xfrm>
          <a:off x="0" y="0"/>
          <a:ext cx="0" cy="0"/>
          <a:chOff x="0" y="0"/>
          <a:chExt cx="0" cy="0"/>
        </a:xfrm>
      </p:grpSpPr>
      <p:sp>
        <p:nvSpPr>
          <p:cNvPr id="12" name="Bild">
            <a:extLst>
              <a:ext uri="{FF2B5EF4-FFF2-40B4-BE49-F238E27FC236}">
                <a16:creationId xmlns:a16="http://schemas.microsoft.com/office/drawing/2014/main" id="{0BF328A4-3DFC-4681-B363-80450A6E4EF0}"/>
              </a:ext>
            </a:extLst>
          </p:cNvPr>
          <p:cNvSpPr>
            <a:spLocks noGrp="1"/>
          </p:cNvSpPr>
          <p:nvPr>
            <p:ph type="pic" sz="quarter" idx="15" hasCustomPrompt="1"/>
          </p:nvPr>
        </p:nvSpPr>
        <p:spPr>
          <a:xfrm>
            <a:off x="6296211" y="543182"/>
            <a:ext cx="5595300" cy="5906449"/>
          </a:xfrm>
          <a:solidFill>
            <a:schemeClr val="bg2"/>
          </a:solidFill>
        </p:spPr>
        <p:txBody>
          <a:bodyPr/>
          <a:lstStyle>
            <a:lvl1pPr algn="ctr">
              <a:defRPr/>
            </a:lvl1pPr>
          </a:lstStyle>
          <a:p>
            <a:r>
              <a:rPr lang="de-DE" dirty="0"/>
              <a:t>Bild </a:t>
            </a:r>
            <a:br>
              <a:rPr lang="de-DE" dirty="0"/>
            </a:br>
            <a:br>
              <a:rPr lang="de-DE" dirty="0"/>
            </a:br>
            <a:r>
              <a:rPr lang="de-DE" dirty="0"/>
              <a:t>einfügen</a:t>
            </a:r>
          </a:p>
        </p:txBody>
      </p:sp>
      <p:sp>
        <p:nvSpPr>
          <p:cNvPr id="13" name="Text">
            <a:extLst>
              <a:ext uri="{FF2B5EF4-FFF2-40B4-BE49-F238E27FC236}">
                <a16:creationId xmlns:a16="http://schemas.microsoft.com/office/drawing/2014/main" id="{337EA5A0-5240-4115-A0AE-177403A7B8EF}"/>
              </a:ext>
            </a:extLst>
          </p:cNvPr>
          <p:cNvSpPr>
            <a:spLocks noGrp="1"/>
          </p:cNvSpPr>
          <p:nvPr>
            <p:ph type="body" orient="vert" idx="1" hasCustomPrompt="1"/>
          </p:nvPr>
        </p:nvSpPr>
        <p:spPr>
          <a:xfrm>
            <a:off x="543252" y="2971217"/>
            <a:ext cx="4119784" cy="2935233"/>
          </a:xfrm>
          <a:prstGeom prst="rect">
            <a:avLst/>
          </a:prstGeom>
        </p:spPr>
        <p:txBody>
          <a:bodyPr vert="horz" anchor="t" anchorCtr="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noProof="0" dirty="0"/>
              <a:t>Erste Text Ebene // für weitere Text Formate &gt;&gt; Menü &gt; Start &gt; Absatz &gt; Listenebene erhöhen </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
        <p:nvSpPr>
          <p:cNvPr id="9" name="Ort/Datum">
            <a:extLst>
              <a:ext uri="{FF2B5EF4-FFF2-40B4-BE49-F238E27FC236}">
                <a16:creationId xmlns:a16="http://schemas.microsoft.com/office/drawing/2014/main" id="{BEBD4F91-05F7-4BCE-8715-891B5E4E354E}"/>
              </a:ext>
            </a:extLst>
          </p:cNvPr>
          <p:cNvSpPr>
            <a:spLocks noGrp="1"/>
          </p:cNvSpPr>
          <p:nvPr>
            <p:ph type="dt" sz="half" idx="16"/>
          </p:nvPr>
        </p:nvSpPr>
        <p:spPr/>
        <p:txBody>
          <a:bodyPr/>
          <a:lstStyle/>
          <a:p>
            <a:r>
              <a:rPr lang="de-DE" noProof="0"/>
              <a:t>Ort den 00.00.0000</a:t>
            </a:r>
            <a:endParaRPr lang="de-DE" noProof="0" dirty="0"/>
          </a:p>
        </p:txBody>
      </p:sp>
      <p:sp>
        <p:nvSpPr>
          <p:cNvPr id="17" name="Fußzeile">
            <a:extLst>
              <a:ext uri="{FF2B5EF4-FFF2-40B4-BE49-F238E27FC236}">
                <a16:creationId xmlns:a16="http://schemas.microsoft.com/office/drawing/2014/main" id="{B638F6B6-E919-4228-BBB2-3970EB630F08}"/>
              </a:ext>
            </a:extLst>
          </p:cNvPr>
          <p:cNvSpPr>
            <a:spLocks noGrp="1"/>
          </p:cNvSpPr>
          <p:nvPr>
            <p:ph type="ftr" sz="quarter" idx="17"/>
          </p:nvPr>
        </p:nvSpPr>
        <p:spPr/>
        <p:txBody>
          <a:bodyPr/>
          <a:lstStyle/>
          <a:p>
            <a:r>
              <a:rPr lang="de-DE" noProof="0"/>
              <a:t>Titel der Präsentation</a:t>
            </a:r>
            <a:endParaRPr lang="de-DE" noProof="0" dirty="0"/>
          </a:p>
        </p:txBody>
      </p:sp>
      <p:sp>
        <p:nvSpPr>
          <p:cNvPr id="18" name="Foliennummer">
            <a:extLst>
              <a:ext uri="{FF2B5EF4-FFF2-40B4-BE49-F238E27FC236}">
                <a16:creationId xmlns:a16="http://schemas.microsoft.com/office/drawing/2014/main" id="{A20B8C7E-3B72-4057-91D1-7402BC622295}"/>
              </a:ext>
            </a:extLst>
          </p:cNvPr>
          <p:cNvSpPr>
            <a:spLocks noGrp="1"/>
          </p:cNvSpPr>
          <p:nvPr>
            <p:ph type="sldNum" sz="quarter" idx="18"/>
          </p:nvPr>
        </p:nvSpPr>
        <p:spPr>
          <a:xfrm>
            <a:off x="11115978" y="7110908"/>
            <a:ext cx="777247" cy="388575"/>
          </a:xfrm>
        </p:spPr>
        <p:txBody>
          <a:bodyPr/>
          <a:lstStyle/>
          <a:p>
            <a:fld id="{4B68E9E3-D075-454D-85C1-CCDEE54735CE}" type="slidenum">
              <a:rPr lang="de-DE" noProof="0" smtClean="0"/>
              <a:pPr/>
              <a:t>‹Nr.›</a:t>
            </a:fld>
            <a:endParaRPr lang="de-DE" noProof="0"/>
          </a:p>
        </p:txBody>
      </p:sp>
      <p:sp>
        <p:nvSpPr>
          <p:cNvPr id="10" name="Headline">
            <a:extLst>
              <a:ext uri="{FF2B5EF4-FFF2-40B4-BE49-F238E27FC236}">
                <a16:creationId xmlns:a16="http://schemas.microsoft.com/office/drawing/2014/main" id="{CF31E647-A123-441E-8061-3285D89CAA91}"/>
              </a:ext>
            </a:extLst>
          </p:cNvPr>
          <p:cNvSpPr>
            <a:spLocks noGrp="1"/>
          </p:cNvSpPr>
          <p:nvPr>
            <p:ph type="title" hasCustomPrompt="1"/>
          </p:nvPr>
        </p:nvSpPr>
        <p:spPr>
          <a:xfrm>
            <a:off x="543252" y="1477042"/>
            <a:ext cx="4119785" cy="1241479"/>
          </a:xfrm>
        </p:spPr>
        <p:txBody>
          <a:bodyPr anchor="b" anchorCtr="0"/>
          <a:lstStyle>
            <a:lvl1pPr>
              <a:lnSpc>
                <a:spcPct val="93000"/>
              </a:lnSpc>
              <a:defRPr sz="3886" spc="33" baseline="0">
                <a:solidFill>
                  <a:schemeClr val="tx1"/>
                </a:solidFill>
              </a:defRPr>
            </a:lvl1pPr>
          </a:lstStyle>
          <a:p>
            <a:r>
              <a:rPr lang="de-DE" noProof="0" dirty="0"/>
              <a:t>Headline</a:t>
            </a:r>
            <a:endParaRPr lang="de-DE" dirty="0"/>
          </a:p>
        </p:txBody>
      </p:sp>
      <p:grpSp>
        <p:nvGrpSpPr>
          <p:cNvPr id="8" name="Regieanweisungen">
            <a:extLst>
              <a:ext uri="{FF2B5EF4-FFF2-40B4-BE49-F238E27FC236}">
                <a16:creationId xmlns:a16="http://schemas.microsoft.com/office/drawing/2014/main" id="{025FB905-CFD5-432A-9E27-EA3CCDBB249A}"/>
              </a:ext>
            </a:extLst>
          </p:cNvPr>
          <p:cNvGrpSpPr/>
          <p:nvPr userDrawn="1"/>
        </p:nvGrpSpPr>
        <p:grpSpPr>
          <a:xfrm>
            <a:off x="-2254016" y="-699434"/>
            <a:ext cx="16943980" cy="8548633"/>
            <a:chOff x="-2088001" y="-648000"/>
            <a:chExt cx="15696001" cy="7920000"/>
          </a:xfrm>
        </p:grpSpPr>
        <p:sp>
          <p:nvSpPr>
            <p:cNvPr id="11" name="Hilfslinien">
              <a:extLst>
                <a:ext uri="{FF2B5EF4-FFF2-40B4-BE49-F238E27FC236}">
                  <a16:creationId xmlns:a16="http://schemas.microsoft.com/office/drawing/2014/main" id="{03F4350F-CD99-4F4A-AD08-1744C426FA4B}"/>
                </a:ext>
              </a:extLst>
            </p:cNvPr>
            <p:cNvSpPr txBox="1"/>
            <p:nvPr userDrawn="1"/>
          </p:nvSpPr>
          <p:spPr>
            <a:xfrm rot="10800000" flipH="1" flipV="1">
              <a:off x="721350" y="-648000"/>
              <a:ext cx="10080000" cy="288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3099287" rtl="0" eaLnBrk="1" fontAlgn="auto" latinLnBrk="0" hangingPunct="1">
                <a:lnSpc>
                  <a:spcPct val="100000"/>
                </a:lnSpc>
                <a:spcBef>
                  <a:spcPts val="0"/>
                </a:spcBef>
                <a:spcAft>
                  <a:spcPts val="0"/>
                </a:spcAft>
                <a:buClrTx/>
                <a:buSzTx/>
                <a:buFontTx/>
                <a:buNone/>
                <a:tabLst/>
                <a:defRPr/>
              </a:pPr>
              <a:r>
                <a:rPr kumimoji="0" lang="de-DE" sz="1133" b="0" i="0" u="none" strike="noStrike" kern="1200" cap="none" spc="0" normalizeH="0" baseline="0" noProof="0" dirty="0">
                  <a:ln>
                    <a:noFill/>
                  </a:ln>
                  <a:solidFill>
                    <a:schemeClr val="tx1"/>
                  </a:solidFill>
                  <a:effectLst/>
                  <a:uLnTx/>
                  <a:uFillTx/>
                  <a:latin typeface="+mn-lt"/>
                  <a:ea typeface="+mn-ea"/>
                  <a:cs typeface="+mn-cs"/>
                </a:rPr>
                <a:t>Führungslinien anzeigen: </a:t>
              </a:r>
              <a:r>
                <a:rPr kumimoji="0" lang="de-DE" sz="1133" b="0" i="0" u="none" strike="noStrike" kern="1200" cap="none" spc="0" normalizeH="0" baseline="0" noProof="0" dirty="0">
                  <a:ln>
                    <a:noFill/>
                  </a:ln>
                  <a:solidFill>
                    <a:schemeClr val="tx1"/>
                  </a:solidFill>
                  <a:effectLst/>
                  <a:uLnTx/>
                  <a:uFillTx/>
                  <a:latin typeface="+mj-lt"/>
                  <a:ea typeface="+mn-ea"/>
                  <a:cs typeface="+mn-cs"/>
                </a:rPr>
                <a:t>Menü &gt; Ansicht &gt; Anzeigen &gt; </a:t>
              </a:r>
              <a:r>
                <a:rPr kumimoji="0" lang="de-DE" sz="1133" b="0" i="0" u="none" strike="noStrike" kern="1200" cap="none" spc="0" normalizeH="0" baseline="0" noProof="0" dirty="0">
                  <a:ln>
                    <a:noFill/>
                  </a:ln>
                  <a:solidFill>
                    <a:schemeClr val="tx1"/>
                  </a:solidFill>
                  <a:effectLst/>
                  <a:uLnTx/>
                  <a:uFillTx/>
                  <a:latin typeface="+mn-lt"/>
                  <a:ea typeface="+mn-ea"/>
                  <a:cs typeface="+mn-cs"/>
                </a:rPr>
                <a:t>Haken</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n-lt"/>
                  <a:ea typeface="+mn-ea"/>
                  <a:cs typeface="+mn-cs"/>
                </a:rPr>
                <a:t>bei</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j-lt"/>
                  <a:ea typeface="+mn-ea"/>
                  <a:cs typeface="+mn-cs"/>
                </a:rPr>
                <a:t>Führungslinien</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4" name="Zurücksetzen">
              <a:extLst>
                <a:ext uri="{FF2B5EF4-FFF2-40B4-BE49-F238E27FC236}">
                  <a16:creationId xmlns:a16="http://schemas.microsoft.com/office/drawing/2014/main" id="{F0503A4C-1F96-4A8C-A710-9207CC6D149E}"/>
                </a:ext>
              </a:extLst>
            </p:cNvPr>
            <p:cNvSpPr txBox="1"/>
            <p:nvPr userDrawn="1"/>
          </p:nvSpPr>
          <p:spPr>
            <a:xfrm rot="10800000" flipH="1" flipV="1">
              <a:off x="11628000" y="0"/>
              <a:ext cx="1980000" cy="61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133" b="0" baseline="0" dirty="0">
                  <a:solidFill>
                    <a:schemeClr val="tx1"/>
                  </a:solidFill>
                  <a:latin typeface="+mn-lt"/>
                </a:rPr>
                <a:t>Folie in Ursprungsform </a:t>
              </a:r>
            </a:p>
            <a:p>
              <a:pPr indent="0" algn="l">
                <a:lnSpc>
                  <a:spcPct val="100000"/>
                </a:lnSpc>
                <a:spcBef>
                  <a:spcPts val="0"/>
                </a:spcBef>
                <a:spcAft>
                  <a:spcPts val="0"/>
                </a:spcAft>
              </a:pPr>
              <a:r>
                <a:rPr lang="de-DE" sz="1133" b="0" baseline="0" dirty="0">
                  <a:solidFill>
                    <a:schemeClr val="tx1"/>
                  </a:solidFill>
                  <a:latin typeface="+mn-lt"/>
                </a:rPr>
                <a:t>bringen über Menu:</a:t>
              </a:r>
            </a:p>
            <a:p>
              <a:pPr indent="0" algn="l">
                <a:lnSpc>
                  <a:spcPct val="100000"/>
                </a:lnSpc>
                <a:spcBef>
                  <a:spcPts val="0"/>
                </a:spcBef>
                <a:spcAft>
                  <a:spcPts val="0"/>
                </a:spcAft>
              </a:pPr>
              <a:r>
                <a:rPr lang="de-DE" sz="1133" b="0" baseline="0" dirty="0">
                  <a:solidFill>
                    <a:schemeClr val="tx1"/>
                  </a:solidFill>
                  <a:latin typeface="+mj-lt"/>
                </a:rPr>
                <a:t>Start &gt; Folien &gt; Zurücksetzen</a:t>
              </a:r>
            </a:p>
          </p:txBody>
        </p:sp>
        <p:sp>
          <p:nvSpPr>
            <p:cNvPr id="15" name="Layoutwechsel">
              <a:extLst>
                <a:ext uri="{FF2B5EF4-FFF2-40B4-BE49-F238E27FC236}">
                  <a16:creationId xmlns:a16="http://schemas.microsoft.com/office/drawing/2014/main" id="{E0071DBA-0833-4709-A202-4DDF7A4F0777}"/>
                </a:ext>
              </a:extLst>
            </p:cNvPr>
            <p:cNvSpPr txBox="1"/>
            <p:nvPr userDrawn="1"/>
          </p:nvSpPr>
          <p:spPr>
            <a:xfrm rot="10800000" flipH="1" flipV="1">
              <a:off x="11628000" y="720000"/>
              <a:ext cx="1980000" cy="61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133" b="0" baseline="0" dirty="0">
                  <a:solidFill>
                    <a:schemeClr val="tx1"/>
                  </a:solidFill>
                  <a:latin typeface="+mn-lt"/>
                </a:rPr>
                <a:t>Wechsel des Folienlayouts </a:t>
              </a:r>
              <a:br>
                <a:rPr lang="de-DE" sz="1133" b="0" baseline="0" dirty="0">
                  <a:solidFill>
                    <a:schemeClr val="tx1"/>
                  </a:solidFill>
                  <a:latin typeface="+mn-lt"/>
                </a:rPr>
              </a:br>
              <a:r>
                <a:rPr lang="de-DE" sz="1133" b="0" baseline="0" dirty="0">
                  <a:solidFill>
                    <a:schemeClr val="tx1"/>
                  </a:solidFill>
                  <a:latin typeface="+mn-lt"/>
                </a:rPr>
                <a:t>im Menü über:</a:t>
              </a:r>
            </a:p>
            <a:p>
              <a:pPr marL="0" marR="0" lvl="0" indent="0" algn="l"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j-lt"/>
                </a:rPr>
                <a:t>Start &gt; Folien &gt; Layout</a:t>
              </a:r>
            </a:p>
          </p:txBody>
        </p:sp>
        <p:grpSp>
          <p:nvGrpSpPr>
            <p:cNvPr id="16" name="Listenebenen">
              <a:extLst>
                <a:ext uri="{FF2B5EF4-FFF2-40B4-BE49-F238E27FC236}">
                  <a16:creationId xmlns:a16="http://schemas.microsoft.com/office/drawing/2014/main" id="{E4484618-46CE-4ED5-B7FF-F279DB956732}"/>
                </a:ext>
              </a:extLst>
            </p:cNvPr>
            <p:cNvGrpSpPr/>
            <p:nvPr userDrawn="1"/>
          </p:nvGrpSpPr>
          <p:grpSpPr>
            <a:xfrm>
              <a:off x="-2088001" y="0"/>
              <a:ext cx="1980001" cy="1728000"/>
              <a:chOff x="-2088001" y="0"/>
              <a:chExt cx="1980001" cy="1728000"/>
            </a:xfrm>
          </p:grpSpPr>
          <p:sp>
            <p:nvSpPr>
              <p:cNvPr id="20" name="Text // Listenebene erhöhen">
                <a:extLst>
                  <a:ext uri="{FF2B5EF4-FFF2-40B4-BE49-F238E27FC236}">
                    <a16:creationId xmlns:a16="http://schemas.microsoft.com/office/drawing/2014/main" id="{D77B155E-A768-4EB6-9595-9646C529BFE1}"/>
                  </a:ext>
                </a:extLst>
              </p:cNvPr>
              <p:cNvSpPr txBox="1"/>
              <p:nvPr userDrawn="1"/>
            </p:nvSpPr>
            <p:spPr>
              <a:xfrm>
                <a:off x="-2088001" y="864001"/>
                <a:ext cx="1043999" cy="360000"/>
              </a:xfrm>
              <a:prstGeom prst="rect">
                <a:avLst/>
              </a:prstGeom>
              <a:noFill/>
            </p:spPr>
            <p:txBody>
              <a:bodyPr wrap="square" lIns="0" tIns="0" rIns="0" bIns="0" rtlCol="0" anchor="ctr" anchorCtr="0">
                <a:noAutofit/>
              </a:body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Listenebene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erhöhen</a:t>
                </a:r>
              </a:p>
            </p:txBody>
          </p:sp>
          <p:sp>
            <p:nvSpPr>
              <p:cNvPr id="21" name="Text // Listenebene verringern">
                <a:extLst>
                  <a:ext uri="{FF2B5EF4-FFF2-40B4-BE49-F238E27FC236}">
                    <a16:creationId xmlns:a16="http://schemas.microsoft.com/office/drawing/2014/main" id="{E0C3B81F-D7B6-48D0-8DC7-462A8CB91416}"/>
                  </a:ext>
                </a:extLst>
              </p:cNvPr>
              <p:cNvSpPr txBox="1"/>
              <p:nvPr userDrawn="1"/>
            </p:nvSpPr>
            <p:spPr>
              <a:xfrm>
                <a:off x="-2088001" y="1368000"/>
                <a:ext cx="1043999" cy="360000"/>
              </a:xfrm>
              <a:prstGeom prst="rect">
                <a:avLst/>
              </a:prstGeom>
              <a:noFill/>
            </p:spPr>
            <p:txBody>
              <a:bodyPr wrap="square" lIns="0" tIns="0" rIns="0" bIns="0" rtlCol="0" anchor="ctr" anchorCtr="0">
                <a:noAutofit/>
              </a:body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Listenebene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verringern</a:t>
                </a:r>
              </a:p>
            </p:txBody>
          </p:sp>
          <p:sp>
            <p:nvSpPr>
              <p:cNvPr id="22" name="Listenebenen">
                <a:extLst>
                  <a:ext uri="{FF2B5EF4-FFF2-40B4-BE49-F238E27FC236}">
                    <a16:creationId xmlns:a16="http://schemas.microsoft.com/office/drawing/2014/main" id="{51FC2B05-6231-49A6-AC4D-4D27D8FB325C}"/>
                  </a:ext>
                </a:extLst>
              </p:cNvPr>
              <p:cNvSpPr txBox="1"/>
              <p:nvPr userDrawn="1"/>
            </p:nvSpPr>
            <p:spPr>
              <a:xfrm rot="10800000" flipH="1" flipV="1">
                <a:off x="-2088000" y="0"/>
                <a:ext cx="1980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Wechsel der Textebene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im Menü über: </a:t>
                </a:r>
                <a:br>
                  <a:rPr lang="de-DE" sz="1133" b="0" baseline="0" dirty="0">
                    <a:solidFill>
                      <a:schemeClr val="tx1"/>
                    </a:solidFill>
                    <a:latin typeface="+mn-lt"/>
                  </a:rPr>
                </a:br>
                <a:r>
                  <a:rPr lang="de-DE" sz="1133" b="0" baseline="0" dirty="0">
                    <a:solidFill>
                      <a:schemeClr val="tx1"/>
                    </a:solidFill>
                    <a:latin typeface="+mj-lt"/>
                  </a:rPr>
                  <a:t>Start &gt; Absatz &gt; Listenebene erhöhen/verringern</a:t>
                </a:r>
              </a:p>
            </p:txBody>
          </p:sp>
          <p:pic>
            <p:nvPicPr>
              <p:cNvPr id="23" name="Bild // Listenebene verringern">
                <a:extLst>
                  <a:ext uri="{FF2B5EF4-FFF2-40B4-BE49-F238E27FC236}">
                    <a16:creationId xmlns:a16="http://schemas.microsoft.com/office/drawing/2014/main" id="{FE47C005-72B1-44D1-AE5F-C7F2C69248E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36000" y="1368000"/>
                <a:ext cx="777602" cy="360000"/>
              </a:xfrm>
              <a:prstGeom prst="rect">
                <a:avLst/>
              </a:prstGeom>
              <a:noFill/>
              <a:ln>
                <a:noFill/>
              </a:ln>
            </p:spPr>
          </p:pic>
          <p:pic>
            <p:nvPicPr>
              <p:cNvPr id="24" name="Bild // Listenebene erhöhen">
                <a:extLst>
                  <a:ext uri="{FF2B5EF4-FFF2-40B4-BE49-F238E27FC236}">
                    <a16:creationId xmlns:a16="http://schemas.microsoft.com/office/drawing/2014/main" id="{0DC6D17B-171E-4FD2-8702-5C8CA8BA86B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36000" y="864000"/>
                <a:ext cx="777602" cy="360000"/>
              </a:xfrm>
              <a:prstGeom prst="rect">
                <a:avLst/>
              </a:prstGeom>
              <a:noFill/>
              <a:ln>
                <a:noFill/>
              </a:ln>
            </p:spPr>
          </p:pic>
        </p:grpSp>
        <p:sp>
          <p:nvSpPr>
            <p:cNvPr id="19" name="Fußzeile">
              <a:extLst>
                <a:ext uri="{FF2B5EF4-FFF2-40B4-BE49-F238E27FC236}">
                  <a16:creationId xmlns:a16="http://schemas.microsoft.com/office/drawing/2014/main" id="{8DC807A3-C5B4-49F6-BF67-FF04BB775A84}"/>
                </a:ext>
              </a:extLst>
            </p:cNvPr>
            <p:cNvSpPr txBox="1"/>
            <p:nvPr userDrawn="1"/>
          </p:nvSpPr>
          <p:spPr>
            <a:xfrm rot="10800000" flipH="1" flipV="1">
              <a:off x="504000" y="6984000"/>
              <a:ext cx="10080000" cy="2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3099287"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Fußzeile/Datum anpassen: </a:t>
              </a:r>
              <a:r>
                <a:rPr lang="de-DE" sz="1133" b="0" baseline="0" dirty="0">
                  <a:solidFill>
                    <a:schemeClr val="tx1"/>
                  </a:solidFill>
                  <a:latin typeface="+mj-lt"/>
                </a:rPr>
                <a:t>Menü &gt; Einfügen &gt; Text &gt; Kopf- und Fußzeile</a:t>
              </a:r>
            </a:p>
          </p:txBody>
        </p:sp>
      </p:grpSp>
    </p:spTree>
    <p:extLst>
      <p:ext uri="{BB962C8B-B14F-4D97-AF65-F5344CB8AC3E}">
        <p14:creationId xmlns:p14="http://schemas.microsoft.com/office/powerpoint/2010/main" val="3363114143"/>
      </p:ext>
    </p:extLst>
  </p:cSld>
  <p:clrMapOvr>
    <a:masterClrMapping/>
  </p:clrMapOvr>
  <p:extLst>
    <p:ext uri="{DCECCB84-F9BA-43D5-87BE-67443E8EF086}">
      <p15:sldGuideLst xmlns:p15="http://schemas.microsoft.com/office/powerpoint/2012/main">
        <p15:guide id="1" orient="horz" pos="317">
          <p15:clr>
            <a:srgbClr val="FBAE40"/>
          </p15:clr>
        </p15:guide>
        <p15:guide id="2" pos="317">
          <p15:clr>
            <a:srgbClr val="FBAE40"/>
          </p15:clr>
        </p15:guide>
        <p15:guide id="3" orient="horz" pos="3764">
          <p15:clr>
            <a:srgbClr val="FBAE40"/>
          </p15:clr>
        </p15:guide>
        <p15:guide id="5" pos="3674">
          <p15:clr>
            <a:srgbClr val="FBAE40"/>
          </p15:clr>
        </p15:guide>
        <p15:guide id="7" pos="6939">
          <p15:clr>
            <a:srgbClr val="FBAE40"/>
          </p15:clr>
        </p15:guide>
        <p15:guide id="8" orient="horz" pos="3447">
          <p15:clr>
            <a:srgbClr val="FBAE40"/>
          </p15:clr>
        </p15:guide>
        <p15:guide id="9" pos="2721">
          <p15:clr>
            <a:srgbClr val="FBAE40"/>
          </p15:clr>
        </p15:guide>
        <p15:guide id="10" orient="horz" pos="1734">
          <p15:clr>
            <a:srgbClr val="FBAE40"/>
          </p15:clr>
        </p15:guide>
        <p15:guide id="11" orient="horz" pos="86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635893" y="36056"/>
            <a:ext cx="8814228" cy="817313"/>
          </a:xfrm>
        </p:spPr>
        <p:txBody>
          <a:bodyPr>
            <a:normAutofit/>
          </a:bodyPr>
          <a:lstStyle>
            <a:lvl1pPr algn="l">
              <a:defRPr sz="2856"/>
            </a:lvl1pPr>
          </a:lstStyle>
          <a:p>
            <a:r>
              <a:rPr lang="de-DE"/>
              <a:t>Mastertitelformat bearbeiten</a:t>
            </a:r>
            <a:endParaRPr lang="de-DE" dirty="0"/>
          </a:p>
        </p:txBody>
      </p:sp>
      <p:sp>
        <p:nvSpPr>
          <p:cNvPr id="3" name="Inhaltsplatzhalter 2"/>
          <p:cNvSpPr>
            <a:spLocks noGrp="1"/>
          </p:cNvSpPr>
          <p:nvPr>
            <p:ph idx="1"/>
          </p:nvPr>
        </p:nvSpPr>
        <p:spPr>
          <a:xfrm>
            <a:off x="621825" y="1294018"/>
            <a:ext cx="11192828" cy="495410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6" name="Foliennummernplatzhalter 5"/>
          <p:cNvSpPr>
            <a:spLocks noGrp="1"/>
          </p:cNvSpPr>
          <p:nvPr>
            <p:ph type="sldNum" sz="quarter" idx="12"/>
          </p:nvPr>
        </p:nvSpPr>
        <p:spPr/>
        <p:txBody>
          <a:bodyPr/>
          <a:lstStyle/>
          <a:p>
            <a:fld id="{D1A97756-3DDB-4F3D-B33E-10274DF5538E}" type="slidenum">
              <a:rPr lang="de-DE" smtClean="0"/>
              <a:t>‹Nr.›</a:t>
            </a:fld>
            <a:endParaRPr lang="de-DE"/>
          </a:p>
        </p:txBody>
      </p:sp>
    </p:spTree>
    <p:extLst>
      <p:ext uri="{BB962C8B-B14F-4D97-AF65-F5344CB8AC3E}">
        <p14:creationId xmlns:p14="http://schemas.microsoft.com/office/powerpoint/2010/main" val="381974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Schlussfolie">
    <p:spTree>
      <p:nvGrpSpPr>
        <p:cNvPr id="1" name=""/>
        <p:cNvGrpSpPr/>
        <p:nvPr/>
      </p:nvGrpSpPr>
      <p:grpSpPr>
        <a:xfrm>
          <a:off x="0" y="0"/>
          <a:ext cx="0" cy="0"/>
          <a:chOff x="0" y="0"/>
          <a:chExt cx="0" cy="0"/>
        </a:xfrm>
      </p:grpSpPr>
      <p:sp>
        <p:nvSpPr>
          <p:cNvPr id="13" name="Bild">
            <a:extLst>
              <a:ext uri="{FF2B5EF4-FFF2-40B4-BE49-F238E27FC236}">
                <a16:creationId xmlns:a16="http://schemas.microsoft.com/office/drawing/2014/main" id="{AD434D82-B508-423B-B217-E87DFD26AACF}"/>
              </a:ext>
            </a:extLst>
          </p:cNvPr>
          <p:cNvSpPr>
            <a:spLocks noGrp="1"/>
          </p:cNvSpPr>
          <p:nvPr>
            <p:ph type="pic" sz="quarter" idx="13" hasCustomPrompt="1"/>
          </p:nvPr>
        </p:nvSpPr>
        <p:spPr>
          <a:xfrm>
            <a:off x="0" y="1"/>
            <a:ext cx="12436475" cy="6994525"/>
          </a:xfrm>
          <a:solidFill>
            <a:schemeClr val="bg2"/>
          </a:solidFill>
        </p:spPr>
        <p:txBody>
          <a:bodyPr anchor="t" anchorCtr="0"/>
          <a:lstStyle>
            <a:lvl1pPr algn="ctr">
              <a:defRPr/>
            </a:lvl1pPr>
          </a:lstStyle>
          <a:p>
            <a:br>
              <a:rPr lang="de-DE" dirty="0"/>
            </a:br>
            <a:r>
              <a:rPr lang="de-DE" dirty="0"/>
              <a:t>Bild einfügen </a:t>
            </a:r>
            <a:br>
              <a:rPr lang="de-DE" dirty="0"/>
            </a:br>
            <a:r>
              <a:rPr lang="de-DE" dirty="0"/>
              <a:t>&gt;&gt; Menü &gt; Einfügen &gt; Bilder      </a:t>
            </a:r>
            <a:br>
              <a:rPr lang="de-DE" dirty="0"/>
            </a:br>
            <a:br>
              <a:rPr lang="de-DE" dirty="0"/>
            </a:br>
            <a:br>
              <a:rPr lang="de-DE" dirty="0"/>
            </a:br>
            <a:br>
              <a:rPr lang="de-DE" dirty="0"/>
            </a:br>
            <a:br>
              <a:rPr lang="de-DE" dirty="0"/>
            </a:br>
            <a:endParaRPr lang="de-DE" dirty="0"/>
          </a:p>
        </p:txBody>
      </p:sp>
      <p:sp>
        <p:nvSpPr>
          <p:cNvPr id="14" name="Transparenz">
            <a:extLst>
              <a:ext uri="{FF2B5EF4-FFF2-40B4-BE49-F238E27FC236}">
                <a16:creationId xmlns:a16="http://schemas.microsoft.com/office/drawing/2014/main" id="{305FC845-BDCC-4331-9D36-A06E8ABB9AEB}"/>
              </a:ext>
            </a:extLst>
          </p:cNvPr>
          <p:cNvSpPr>
            <a:spLocks noGrp="1"/>
          </p:cNvSpPr>
          <p:nvPr>
            <p:ph type="body" sz="quarter" idx="15" hasCustomPrompt="1"/>
          </p:nvPr>
        </p:nvSpPr>
        <p:spPr>
          <a:xfrm>
            <a:off x="3" y="1"/>
            <a:ext cx="12436474" cy="6994525"/>
          </a:xfrm>
          <a:solidFill>
            <a:schemeClr val="tx1">
              <a:alpha val="35000"/>
            </a:schemeClr>
          </a:solidFill>
        </p:spPr>
        <p:txBody>
          <a:bodyPr bIns="6642000" anchor="b" anchorCtr="0"/>
          <a:lstStyle>
            <a:lvl1pPr marL="0" indent="0">
              <a:lnSpc>
                <a:spcPct val="100000"/>
              </a:lnSpc>
              <a:buFont typeface="Arial" panose="020B0604020202020204" pitchFamily="34" charset="0"/>
              <a:buNone/>
              <a:defRPr sz="1079" cap="none" spc="33" baseline="0">
                <a:solidFill>
                  <a:schemeClr val="tx1"/>
                </a:solidFill>
                <a:latin typeface="+mn-lt"/>
              </a:defRPr>
            </a:lvl1pPr>
            <a:lvl2pPr marL="0" indent="0">
              <a:lnSpc>
                <a:spcPct val="100000"/>
              </a:lnSpc>
              <a:buNone/>
              <a:defRPr sz="1079" cap="none" spc="33" baseline="0">
                <a:solidFill>
                  <a:schemeClr val="tx1"/>
                </a:solidFill>
                <a:latin typeface="+mn-lt"/>
              </a:defRPr>
            </a:lvl2pPr>
            <a:lvl3pPr marL="0" indent="0">
              <a:lnSpc>
                <a:spcPct val="100000"/>
              </a:lnSpc>
              <a:buFont typeface="Arial" panose="020B0604020202020204" pitchFamily="34" charset="0"/>
              <a:buNone/>
              <a:defRPr sz="1079" cap="none" spc="33" baseline="0">
                <a:solidFill>
                  <a:schemeClr val="tx1"/>
                </a:solidFill>
                <a:latin typeface="+mn-lt"/>
              </a:defRPr>
            </a:lvl3pPr>
            <a:lvl4pPr marL="0" indent="0">
              <a:lnSpc>
                <a:spcPct val="100000"/>
              </a:lnSpc>
              <a:buFont typeface="Arial" panose="020B0604020202020204" pitchFamily="34" charset="0"/>
              <a:buNone/>
              <a:defRPr sz="1079" cap="none" spc="33" baseline="0">
                <a:solidFill>
                  <a:schemeClr val="tx1"/>
                </a:solidFill>
                <a:latin typeface="+mn-lt"/>
              </a:defRPr>
            </a:lvl4pPr>
            <a:lvl5pPr marL="0" indent="0">
              <a:lnSpc>
                <a:spcPct val="100000"/>
              </a:lnSpc>
              <a:buNone/>
              <a:defRPr sz="1079" cap="none" spc="33" baseline="0">
                <a:solidFill>
                  <a:schemeClr val="tx1"/>
                </a:solidFill>
                <a:latin typeface="+mn-lt"/>
              </a:defRPr>
            </a:lvl5pPr>
            <a:lvl6pPr marL="0" indent="0">
              <a:lnSpc>
                <a:spcPct val="100000"/>
              </a:lnSpc>
              <a:buFont typeface="Arial" panose="020B0604020202020204" pitchFamily="34" charset="0"/>
              <a:buNone/>
              <a:defRPr sz="1079" cap="none" spc="33" baseline="0">
                <a:solidFill>
                  <a:schemeClr val="tx1"/>
                </a:solidFill>
                <a:latin typeface="+mn-lt"/>
              </a:defRPr>
            </a:lvl6pPr>
            <a:lvl7pPr marL="0" indent="0">
              <a:lnSpc>
                <a:spcPct val="100000"/>
              </a:lnSpc>
              <a:buNone/>
              <a:defRPr sz="1079" cap="none" spc="33" baseline="0">
                <a:solidFill>
                  <a:schemeClr val="tx1"/>
                </a:solidFill>
                <a:latin typeface="+mn-lt"/>
              </a:defRPr>
            </a:lvl7pPr>
            <a:lvl8pPr marL="0" indent="0">
              <a:lnSpc>
                <a:spcPct val="100000"/>
              </a:lnSpc>
              <a:buNone/>
              <a:defRPr sz="1079" cap="none" spc="33" baseline="0">
                <a:solidFill>
                  <a:schemeClr val="tx1"/>
                </a:solidFill>
                <a:latin typeface="+mn-lt"/>
              </a:defRPr>
            </a:lvl8pPr>
            <a:lvl9pPr marL="0" indent="0">
              <a:lnSpc>
                <a:spcPct val="100000"/>
              </a:lnSpc>
              <a:buNone/>
              <a:defRPr sz="1079" cap="none" spc="33" baseline="0">
                <a:solidFill>
                  <a:schemeClr val="tx1"/>
                </a:solidFill>
                <a:latin typeface="+mn-lt"/>
              </a:defRPr>
            </a:lvl9pPr>
          </a:lstStyle>
          <a:p>
            <a:pPr lvl="0"/>
            <a:r>
              <a:rPr lang="de-DE" noProof="0" dirty="0"/>
              <a:t>Transparente Fläche bitte nicht verschieben/ändern</a:t>
            </a:r>
          </a:p>
        </p:txBody>
      </p:sp>
      <p:sp>
        <p:nvSpPr>
          <p:cNvPr id="2" name="Titel">
            <a:extLst>
              <a:ext uri="{FF2B5EF4-FFF2-40B4-BE49-F238E27FC236}">
                <a16:creationId xmlns:a16="http://schemas.microsoft.com/office/drawing/2014/main" id="{6E7E112C-90FC-48C9-AB1C-586A3A8C897A}"/>
              </a:ext>
            </a:extLst>
          </p:cNvPr>
          <p:cNvSpPr>
            <a:spLocks noGrp="1"/>
          </p:cNvSpPr>
          <p:nvPr>
            <p:ph type="ctrTitle" hasCustomPrompt="1"/>
          </p:nvPr>
        </p:nvSpPr>
        <p:spPr>
          <a:xfrm>
            <a:off x="1514930" y="1477039"/>
            <a:ext cx="10376582" cy="2770535"/>
          </a:xfrm>
          <a:prstGeom prst="rect">
            <a:avLst/>
          </a:prstGeom>
        </p:spPr>
        <p:txBody>
          <a:bodyPr anchor="b" anchorCtr="0"/>
          <a:lstStyle>
            <a:lvl1pPr algn="l">
              <a:lnSpc>
                <a:spcPct val="90000"/>
              </a:lnSpc>
              <a:defRPr sz="5181">
                <a:solidFill>
                  <a:schemeClr val="bg1"/>
                </a:solidFill>
              </a:defRPr>
            </a:lvl1pPr>
          </a:lstStyle>
          <a:p>
            <a:r>
              <a:rPr lang="de-DE" noProof="0" dirty="0"/>
              <a:t>Schlussklausel</a:t>
            </a:r>
            <a:br>
              <a:rPr lang="de-DE" noProof="0" dirty="0"/>
            </a:br>
            <a:r>
              <a:rPr lang="de-DE" noProof="0" dirty="0"/>
              <a:t>auch mehrzeilig</a:t>
            </a:r>
          </a:p>
        </p:txBody>
      </p:sp>
      <p:sp>
        <p:nvSpPr>
          <p:cNvPr id="12" name="Ort/Datum">
            <a:extLst>
              <a:ext uri="{FF2B5EF4-FFF2-40B4-BE49-F238E27FC236}">
                <a16:creationId xmlns:a16="http://schemas.microsoft.com/office/drawing/2014/main" id="{FFC5BA3D-8E3C-4DC9-AD99-4FD55B10D724}"/>
              </a:ext>
            </a:extLst>
          </p:cNvPr>
          <p:cNvSpPr>
            <a:spLocks noGrp="1"/>
          </p:cNvSpPr>
          <p:nvPr>
            <p:ph type="dt" sz="half" idx="10"/>
          </p:nvPr>
        </p:nvSpPr>
        <p:spPr>
          <a:xfrm>
            <a:off x="543251" y="7260865"/>
            <a:ext cx="3108987" cy="155430"/>
          </a:xfrm>
        </p:spPr>
        <p:txBody>
          <a:bodyPr/>
          <a:lstStyle/>
          <a:p>
            <a:r>
              <a:rPr lang="de-DE" noProof="0"/>
              <a:t>Ort den 00.00.0000</a:t>
            </a:r>
          </a:p>
        </p:txBody>
      </p:sp>
      <p:sp>
        <p:nvSpPr>
          <p:cNvPr id="15" name="Fußzeile">
            <a:extLst>
              <a:ext uri="{FF2B5EF4-FFF2-40B4-BE49-F238E27FC236}">
                <a16:creationId xmlns:a16="http://schemas.microsoft.com/office/drawing/2014/main" id="{CF2BF0A5-B2FA-48BD-805F-9A46F8FD7D0C}"/>
              </a:ext>
            </a:extLst>
          </p:cNvPr>
          <p:cNvSpPr>
            <a:spLocks noGrp="1"/>
          </p:cNvSpPr>
          <p:nvPr>
            <p:ph type="ftr" sz="quarter" idx="11"/>
          </p:nvPr>
        </p:nvSpPr>
        <p:spPr>
          <a:xfrm>
            <a:off x="543252" y="7111898"/>
            <a:ext cx="3108987" cy="155430"/>
          </a:xfrm>
        </p:spPr>
        <p:txBody>
          <a:bodyPr/>
          <a:lstStyle/>
          <a:p>
            <a:r>
              <a:rPr lang="de-DE" noProof="0" dirty="0"/>
              <a:t>Titel der Präsentation</a:t>
            </a:r>
          </a:p>
        </p:txBody>
      </p:sp>
      <p:sp>
        <p:nvSpPr>
          <p:cNvPr id="16" name="Foliennummer">
            <a:extLst>
              <a:ext uri="{FF2B5EF4-FFF2-40B4-BE49-F238E27FC236}">
                <a16:creationId xmlns:a16="http://schemas.microsoft.com/office/drawing/2014/main" id="{8BAC8BC1-63B9-4EFD-AEBF-33FB4B13920B}"/>
              </a:ext>
            </a:extLst>
          </p:cNvPr>
          <p:cNvSpPr>
            <a:spLocks noGrp="1"/>
          </p:cNvSpPr>
          <p:nvPr>
            <p:ph type="sldNum" sz="quarter" idx="12"/>
          </p:nvPr>
        </p:nvSpPr>
        <p:spPr>
          <a:xfrm>
            <a:off x="11115978" y="7110908"/>
            <a:ext cx="777247" cy="388575"/>
          </a:xfrm>
        </p:spPr>
        <p:txBody>
          <a:bodyPr/>
          <a:lstStyle/>
          <a:p>
            <a:fld id="{4B68E9E3-D075-454D-85C1-CCDEE54735CE}" type="slidenum">
              <a:rPr lang="de-DE" noProof="0" smtClean="0"/>
              <a:pPr/>
              <a:t>‹Nr.›</a:t>
            </a:fld>
            <a:endParaRPr lang="de-DE" noProof="0" dirty="0"/>
          </a:p>
        </p:txBody>
      </p:sp>
      <p:sp>
        <p:nvSpPr>
          <p:cNvPr id="19" name="Text">
            <a:extLst>
              <a:ext uri="{FF2B5EF4-FFF2-40B4-BE49-F238E27FC236}">
                <a16:creationId xmlns:a16="http://schemas.microsoft.com/office/drawing/2014/main" id="{B2EFD14A-133D-4C63-AB66-1AFF83B786B1}"/>
              </a:ext>
            </a:extLst>
          </p:cNvPr>
          <p:cNvSpPr>
            <a:spLocks noGrp="1"/>
          </p:cNvSpPr>
          <p:nvPr>
            <p:ph type="body" orient="vert" idx="1" hasCustomPrompt="1"/>
          </p:nvPr>
        </p:nvSpPr>
        <p:spPr>
          <a:xfrm>
            <a:off x="1514930" y="4662890"/>
            <a:ext cx="3108987" cy="1826299"/>
          </a:xfrm>
          <a:prstGeom prst="rect">
            <a:avLst/>
          </a:prstGeom>
        </p:spPr>
        <p:txBody>
          <a:bodyPr vert="horz" bIns="3600" anchor="b" anchorCtr="0"/>
          <a:lstStyle>
            <a:lvl1pPr marL="0" indent="0">
              <a:lnSpc>
                <a:spcPct val="100000"/>
              </a:lnSpc>
              <a:spcBef>
                <a:spcPts val="0"/>
              </a:spcBef>
              <a:spcAft>
                <a:spcPts val="0"/>
              </a:spcAft>
              <a:buFont typeface="Arial" panose="020B0604020202020204" pitchFamily="34" charset="0"/>
              <a:buNone/>
              <a:defRPr sz="1079" cap="none" spc="33" baseline="0">
                <a:solidFill>
                  <a:schemeClr val="bg1"/>
                </a:solidFill>
                <a:latin typeface="+mn-lt"/>
              </a:defRPr>
            </a:lvl1pPr>
            <a:lvl2pPr marL="0" indent="0">
              <a:lnSpc>
                <a:spcPct val="100000"/>
              </a:lnSpc>
              <a:spcBef>
                <a:spcPts val="0"/>
              </a:spcBef>
              <a:spcAft>
                <a:spcPts val="0"/>
              </a:spcAft>
              <a:buNone/>
              <a:defRPr sz="1079" cap="none" spc="33" baseline="0">
                <a:solidFill>
                  <a:schemeClr val="bg1"/>
                </a:solidFill>
                <a:latin typeface="+mn-lt"/>
              </a:defRPr>
            </a:lvl2pPr>
            <a:lvl3pPr marL="0" indent="0">
              <a:lnSpc>
                <a:spcPct val="100000"/>
              </a:lnSpc>
              <a:spcBef>
                <a:spcPts val="0"/>
              </a:spcBef>
              <a:spcAft>
                <a:spcPts val="0"/>
              </a:spcAft>
              <a:buFont typeface="Arial" panose="020B0604020202020204" pitchFamily="34" charset="0"/>
              <a:buNone/>
              <a:defRPr sz="1079" cap="none" spc="33" baseline="0">
                <a:solidFill>
                  <a:schemeClr val="bg1"/>
                </a:solidFill>
                <a:latin typeface="+mn-lt"/>
              </a:defRPr>
            </a:lvl3pPr>
            <a:lvl4pPr marL="0" indent="0">
              <a:lnSpc>
                <a:spcPct val="100000"/>
              </a:lnSpc>
              <a:spcBef>
                <a:spcPts val="0"/>
              </a:spcBef>
              <a:spcAft>
                <a:spcPts val="0"/>
              </a:spcAft>
              <a:buFont typeface="Arial" panose="020B0604020202020204" pitchFamily="34" charset="0"/>
              <a:buNone/>
              <a:defRPr sz="1079" cap="none" spc="33" baseline="0">
                <a:solidFill>
                  <a:schemeClr val="bg1"/>
                </a:solidFill>
                <a:latin typeface="+mn-lt"/>
              </a:defRPr>
            </a:lvl4pPr>
            <a:lvl5pPr marL="0" indent="0">
              <a:lnSpc>
                <a:spcPct val="100000"/>
              </a:lnSpc>
              <a:spcBef>
                <a:spcPts val="0"/>
              </a:spcBef>
              <a:spcAft>
                <a:spcPts val="0"/>
              </a:spcAft>
              <a:buFont typeface="Arial" panose="020B0604020202020204" pitchFamily="34" charset="0"/>
              <a:buNone/>
              <a:defRPr sz="1079" cap="none" spc="33" baseline="0">
                <a:solidFill>
                  <a:schemeClr val="bg1"/>
                </a:solidFill>
                <a:latin typeface="+mn-lt"/>
              </a:defRPr>
            </a:lvl5pPr>
            <a:lvl6pPr marL="0" indent="0">
              <a:lnSpc>
                <a:spcPct val="100000"/>
              </a:lnSpc>
              <a:spcBef>
                <a:spcPts val="0"/>
              </a:spcBef>
              <a:spcAft>
                <a:spcPts val="0"/>
              </a:spcAft>
              <a:buNone/>
              <a:defRPr sz="1079" cap="none" spc="33" baseline="0">
                <a:solidFill>
                  <a:schemeClr val="bg1"/>
                </a:solidFill>
                <a:latin typeface="+mn-lt"/>
              </a:defRPr>
            </a:lvl6pPr>
            <a:lvl7pPr marL="0" indent="0">
              <a:lnSpc>
                <a:spcPct val="100000"/>
              </a:lnSpc>
              <a:spcBef>
                <a:spcPts val="0"/>
              </a:spcBef>
              <a:spcAft>
                <a:spcPts val="0"/>
              </a:spcAft>
              <a:buFont typeface="Arial" panose="020B0604020202020204" pitchFamily="34" charset="0"/>
              <a:buNone/>
              <a:defRPr sz="1079" cap="none" spc="33" baseline="0">
                <a:solidFill>
                  <a:schemeClr val="bg1"/>
                </a:solidFill>
                <a:latin typeface="+mn-lt"/>
              </a:defRPr>
            </a:lvl7pPr>
            <a:lvl8pPr marL="0" indent="0">
              <a:lnSpc>
                <a:spcPct val="100000"/>
              </a:lnSpc>
              <a:spcBef>
                <a:spcPts val="0"/>
              </a:spcBef>
              <a:spcAft>
                <a:spcPts val="0"/>
              </a:spcAft>
              <a:buNone/>
              <a:defRPr sz="1079" cap="none" spc="33" baseline="0">
                <a:solidFill>
                  <a:schemeClr val="bg1"/>
                </a:solidFill>
                <a:latin typeface="+mn-lt"/>
              </a:defRPr>
            </a:lvl8pPr>
            <a:lvl9pPr marL="0" indent="0">
              <a:lnSpc>
                <a:spcPct val="100000"/>
              </a:lnSpc>
              <a:spcBef>
                <a:spcPts val="0"/>
              </a:spcBef>
              <a:spcAft>
                <a:spcPts val="0"/>
              </a:spcAft>
              <a:buNone/>
              <a:defRPr sz="1079" cap="none" spc="33" baseline="0">
                <a:solidFill>
                  <a:schemeClr val="bg1"/>
                </a:solidFill>
                <a:latin typeface="+mn-lt"/>
              </a:defRPr>
            </a:lvl9pPr>
          </a:lstStyle>
          <a:p>
            <a:pPr lvl="0"/>
            <a:r>
              <a:rPr lang="de-DE" noProof="0" dirty="0"/>
              <a:t>Vorname Nachname</a:t>
            </a:r>
            <a:br>
              <a:rPr lang="de-DE" noProof="0" dirty="0"/>
            </a:br>
            <a:r>
              <a:rPr lang="de-DE" noProof="0" dirty="0"/>
              <a:t>Funktion</a:t>
            </a:r>
            <a:br>
              <a:rPr lang="de-DE" noProof="0" dirty="0"/>
            </a:br>
            <a:br>
              <a:rPr lang="de-DE" noProof="0" dirty="0"/>
            </a:br>
            <a:r>
              <a:rPr lang="de-DE" noProof="0" dirty="0"/>
              <a:t>Adresse</a:t>
            </a:r>
            <a:br>
              <a:rPr lang="de-DE" noProof="0" dirty="0"/>
            </a:br>
            <a:br>
              <a:rPr lang="de-DE" noProof="0" dirty="0"/>
            </a:br>
            <a:r>
              <a:rPr lang="de-DE" noProof="0" dirty="0"/>
              <a:t>Tel. +00(0)00 – 00 00 00-0000</a:t>
            </a:r>
            <a:br>
              <a:rPr lang="de-DE" noProof="0" dirty="0"/>
            </a:br>
            <a:r>
              <a:rPr lang="de-DE" noProof="0" dirty="0"/>
              <a:t>vorname.nachname@sonymusic.com </a:t>
            </a:r>
          </a:p>
        </p:txBody>
      </p:sp>
      <p:sp>
        <p:nvSpPr>
          <p:cNvPr id="21" name="Text">
            <a:extLst>
              <a:ext uri="{FF2B5EF4-FFF2-40B4-BE49-F238E27FC236}">
                <a16:creationId xmlns:a16="http://schemas.microsoft.com/office/drawing/2014/main" id="{93EB3104-53AB-4513-92AB-4A8AF0C33978}"/>
              </a:ext>
            </a:extLst>
          </p:cNvPr>
          <p:cNvSpPr>
            <a:spLocks noGrp="1"/>
          </p:cNvSpPr>
          <p:nvPr>
            <p:ph type="body" orient="vert" idx="16" hasCustomPrompt="1"/>
          </p:nvPr>
        </p:nvSpPr>
        <p:spPr>
          <a:xfrm>
            <a:off x="5363003" y="4662890"/>
            <a:ext cx="3108987" cy="1826299"/>
          </a:xfrm>
          <a:prstGeom prst="rect">
            <a:avLst/>
          </a:prstGeom>
        </p:spPr>
        <p:txBody>
          <a:bodyPr vert="horz" bIns="3600" anchor="b" anchorCtr="0"/>
          <a:lstStyle>
            <a:lvl1pPr marL="0" indent="0">
              <a:lnSpc>
                <a:spcPct val="100000"/>
              </a:lnSpc>
              <a:spcBef>
                <a:spcPts val="0"/>
              </a:spcBef>
              <a:spcAft>
                <a:spcPts val="0"/>
              </a:spcAft>
              <a:buFont typeface="Arial" panose="020B0604020202020204" pitchFamily="34" charset="0"/>
              <a:buNone/>
              <a:defRPr sz="1079" cap="none" spc="33" baseline="0">
                <a:solidFill>
                  <a:schemeClr val="bg1"/>
                </a:solidFill>
                <a:latin typeface="+mn-lt"/>
              </a:defRPr>
            </a:lvl1pPr>
            <a:lvl2pPr marL="0" indent="0">
              <a:lnSpc>
                <a:spcPct val="100000"/>
              </a:lnSpc>
              <a:spcBef>
                <a:spcPts val="0"/>
              </a:spcBef>
              <a:spcAft>
                <a:spcPts val="0"/>
              </a:spcAft>
              <a:buNone/>
              <a:defRPr sz="1079" cap="none" spc="33" baseline="0">
                <a:solidFill>
                  <a:schemeClr val="bg1"/>
                </a:solidFill>
                <a:latin typeface="+mn-lt"/>
              </a:defRPr>
            </a:lvl2pPr>
            <a:lvl3pPr marL="0" indent="0">
              <a:lnSpc>
                <a:spcPct val="100000"/>
              </a:lnSpc>
              <a:spcBef>
                <a:spcPts val="0"/>
              </a:spcBef>
              <a:spcAft>
                <a:spcPts val="0"/>
              </a:spcAft>
              <a:buFont typeface="Arial" panose="020B0604020202020204" pitchFamily="34" charset="0"/>
              <a:buNone/>
              <a:defRPr sz="1079" cap="none" spc="33" baseline="0">
                <a:solidFill>
                  <a:schemeClr val="bg1"/>
                </a:solidFill>
                <a:latin typeface="+mn-lt"/>
              </a:defRPr>
            </a:lvl3pPr>
            <a:lvl4pPr marL="0" indent="0">
              <a:lnSpc>
                <a:spcPct val="100000"/>
              </a:lnSpc>
              <a:spcBef>
                <a:spcPts val="0"/>
              </a:spcBef>
              <a:spcAft>
                <a:spcPts val="0"/>
              </a:spcAft>
              <a:buFont typeface="Arial" panose="020B0604020202020204" pitchFamily="34" charset="0"/>
              <a:buNone/>
              <a:defRPr sz="1079" cap="none" spc="33" baseline="0">
                <a:solidFill>
                  <a:schemeClr val="bg1"/>
                </a:solidFill>
                <a:latin typeface="+mn-lt"/>
              </a:defRPr>
            </a:lvl4pPr>
            <a:lvl5pPr marL="0" indent="0">
              <a:lnSpc>
                <a:spcPct val="100000"/>
              </a:lnSpc>
              <a:spcBef>
                <a:spcPts val="0"/>
              </a:spcBef>
              <a:spcAft>
                <a:spcPts val="0"/>
              </a:spcAft>
              <a:buFont typeface="Arial" panose="020B0604020202020204" pitchFamily="34" charset="0"/>
              <a:buNone/>
              <a:defRPr sz="1079" cap="none" spc="33" baseline="0">
                <a:solidFill>
                  <a:schemeClr val="bg1"/>
                </a:solidFill>
                <a:latin typeface="+mn-lt"/>
              </a:defRPr>
            </a:lvl5pPr>
            <a:lvl6pPr marL="0" indent="0">
              <a:lnSpc>
                <a:spcPct val="100000"/>
              </a:lnSpc>
              <a:spcBef>
                <a:spcPts val="0"/>
              </a:spcBef>
              <a:spcAft>
                <a:spcPts val="0"/>
              </a:spcAft>
              <a:buNone/>
              <a:defRPr sz="1079" cap="none" spc="33" baseline="0">
                <a:solidFill>
                  <a:schemeClr val="bg1"/>
                </a:solidFill>
                <a:latin typeface="+mn-lt"/>
              </a:defRPr>
            </a:lvl6pPr>
            <a:lvl7pPr marL="0" indent="0">
              <a:lnSpc>
                <a:spcPct val="100000"/>
              </a:lnSpc>
              <a:spcBef>
                <a:spcPts val="0"/>
              </a:spcBef>
              <a:spcAft>
                <a:spcPts val="0"/>
              </a:spcAft>
              <a:buFont typeface="Arial" panose="020B0604020202020204" pitchFamily="34" charset="0"/>
              <a:buNone/>
              <a:defRPr sz="1079" cap="none" spc="33" baseline="0">
                <a:solidFill>
                  <a:schemeClr val="bg1"/>
                </a:solidFill>
                <a:latin typeface="+mn-lt"/>
              </a:defRPr>
            </a:lvl7pPr>
            <a:lvl8pPr marL="0" indent="0">
              <a:lnSpc>
                <a:spcPct val="100000"/>
              </a:lnSpc>
              <a:spcBef>
                <a:spcPts val="0"/>
              </a:spcBef>
              <a:spcAft>
                <a:spcPts val="0"/>
              </a:spcAft>
              <a:buNone/>
              <a:defRPr sz="1079" cap="none" spc="33" baseline="0">
                <a:solidFill>
                  <a:schemeClr val="bg1"/>
                </a:solidFill>
                <a:latin typeface="+mn-lt"/>
              </a:defRPr>
            </a:lvl8pPr>
            <a:lvl9pPr marL="0" indent="0">
              <a:lnSpc>
                <a:spcPct val="100000"/>
              </a:lnSpc>
              <a:spcBef>
                <a:spcPts val="0"/>
              </a:spcBef>
              <a:spcAft>
                <a:spcPts val="0"/>
              </a:spcAft>
              <a:buNone/>
              <a:defRPr sz="1079" cap="none" spc="33" baseline="0">
                <a:solidFill>
                  <a:schemeClr val="bg1"/>
                </a:solidFill>
                <a:latin typeface="+mn-lt"/>
              </a:defRPr>
            </a:lvl9pPr>
          </a:lstStyle>
          <a:p>
            <a:pPr lvl="0"/>
            <a:r>
              <a:rPr lang="de-DE" noProof="0" dirty="0"/>
              <a:t>Vorname Nachname</a:t>
            </a:r>
            <a:br>
              <a:rPr lang="de-DE" noProof="0" dirty="0"/>
            </a:br>
            <a:r>
              <a:rPr lang="de-DE" noProof="0" dirty="0"/>
              <a:t>Funktion</a:t>
            </a:r>
            <a:br>
              <a:rPr lang="de-DE" noProof="0" dirty="0"/>
            </a:br>
            <a:br>
              <a:rPr lang="de-DE" noProof="0" dirty="0"/>
            </a:br>
            <a:r>
              <a:rPr lang="de-DE" noProof="0" dirty="0"/>
              <a:t>Adresse</a:t>
            </a:r>
            <a:br>
              <a:rPr lang="de-DE" noProof="0" dirty="0"/>
            </a:br>
            <a:br>
              <a:rPr lang="de-DE" noProof="0" dirty="0"/>
            </a:br>
            <a:r>
              <a:rPr lang="de-DE" noProof="0" dirty="0"/>
              <a:t>Tel. +00(0)00 – 00 00 00-0000</a:t>
            </a:r>
            <a:br>
              <a:rPr lang="de-DE" noProof="0" dirty="0"/>
            </a:br>
            <a:r>
              <a:rPr lang="de-DE" noProof="0" dirty="0"/>
              <a:t>vorname.nachname@sonymusic.com </a:t>
            </a:r>
          </a:p>
        </p:txBody>
      </p:sp>
      <p:grpSp>
        <p:nvGrpSpPr>
          <p:cNvPr id="22" name="Regieanweisungen">
            <a:extLst>
              <a:ext uri="{FF2B5EF4-FFF2-40B4-BE49-F238E27FC236}">
                <a16:creationId xmlns:a16="http://schemas.microsoft.com/office/drawing/2014/main" id="{15468255-56E8-4073-87A9-C1EE0ADFA86C}"/>
              </a:ext>
            </a:extLst>
          </p:cNvPr>
          <p:cNvGrpSpPr/>
          <p:nvPr userDrawn="1"/>
        </p:nvGrpSpPr>
        <p:grpSpPr>
          <a:xfrm>
            <a:off x="-2254016" y="-699434"/>
            <a:ext cx="16943980" cy="8548633"/>
            <a:chOff x="-2088001" y="-648000"/>
            <a:chExt cx="15696001" cy="7920000"/>
          </a:xfrm>
        </p:grpSpPr>
        <p:sp>
          <p:nvSpPr>
            <p:cNvPr id="23" name="Hilfslinien">
              <a:extLst>
                <a:ext uri="{FF2B5EF4-FFF2-40B4-BE49-F238E27FC236}">
                  <a16:creationId xmlns:a16="http://schemas.microsoft.com/office/drawing/2014/main" id="{FA1A178D-4106-41D7-89EE-5D92F7FEB01B}"/>
                </a:ext>
              </a:extLst>
            </p:cNvPr>
            <p:cNvSpPr txBox="1"/>
            <p:nvPr userDrawn="1"/>
          </p:nvSpPr>
          <p:spPr>
            <a:xfrm rot="10800000" flipH="1" flipV="1">
              <a:off x="721350" y="-648000"/>
              <a:ext cx="10080000" cy="288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3099287" rtl="0" eaLnBrk="1" fontAlgn="auto" latinLnBrk="0" hangingPunct="1">
                <a:lnSpc>
                  <a:spcPct val="100000"/>
                </a:lnSpc>
                <a:spcBef>
                  <a:spcPts val="0"/>
                </a:spcBef>
                <a:spcAft>
                  <a:spcPts val="0"/>
                </a:spcAft>
                <a:buClrTx/>
                <a:buSzTx/>
                <a:buFontTx/>
                <a:buNone/>
                <a:tabLst/>
                <a:defRPr/>
              </a:pPr>
              <a:r>
                <a:rPr kumimoji="0" lang="de-DE" sz="1133" b="0" i="0" u="none" strike="noStrike" kern="1200" cap="none" spc="0" normalizeH="0" baseline="0" noProof="0" dirty="0">
                  <a:ln>
                    <a:noFill/>
                  </a:ln>
                  <a:solidFill>
                    <a:schemeClr val="tx1"/>
                  </a:solidFill>
                  <a:effectLst/>
                  <a:uLnTx/>
                  <a:uFillTx/>
                  <a:latin typeface="+mn-lt"/>
                  <a:ea typeface="+mn-ea"/>
                  <a:cs typeface="+mn-cs"/>
                </a:rPr>
                <a:t>Führungslinien anzeigen: </a:t>
              </a:r>
              <a:r>
                <a:rPr kumimoji="0" lang="de-DE" sz="1133" b="0" i="0" u="none" strike="noStrike" kern="1200" cap="none" spc="0" normalizeH="0" baseline="0" noProof="0" dirty="0">
                  <a:ln>
                    <a:noFill/>
                  </a:ln>
                  <a:solidFill>
                    <a:schemeClr val="tx1"/>
                  </a:solidFill>
                  <a:effectLst/>
                  <a:uLnTx/>
                  <a:uFillTx/>
                  <a:latin typeface="+mj-lt"/>
                  <a:ea typeface="+mn-ea"/>
                  <a:cs typeface="+mn-cs"/>
                </a:rPr>
                <a:t>Menü &gt; Ansicht &gt; Anzeigen &gt; </a:t>
              </a:r>
              <a:r>
                <a:rPr kumimoji="0" lang="de-DE" sz="1133" b="0" i="0" u="none" strike="noStrike" kern="1200" cap="none" spc="0" normalizeH="0" baseline="0" noProof="0" dirty="0">
                  <a:ln>
                    <a:noFill/>
                  </a:ln>
                  <a:solidFill>
                    <a:schemeClr val="tx1"/>
                  </a:solidFill>
                  <a:effectLst/>
                  <a:uLnTx/>
                  <a:uFillTx/>
                  <a:latin typeface="+mn-lt"/>
                  <a:ea typeface="+mn-ea"/>
                  <a:cs typeface="+mn-cs"/>
                </a:rPr>
                <a:t>Haken</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n-lt"/>
                  <a:ea typeface="+mn-ea"/>
                  <a:cs typeface="+mn-cs"/>
                </a:rPr>
                <a:t>bei</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j-lt"/>
                  <a:ea typeface="+mn-ea"/>
                  <a:cs typeface="+mn-cs"/>
                </a:rPr>
                <a:t>Führungslinien</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24" name="Zurücksetzen">
              <a:extLst>
                <a:ext uri="{FF2B5EF4-FFF2-40B4-BE49-F238E27FC236}">
                  <a16:creationId xmlns:a16="http://schemas.microsoft.com/office/drawing/2014/main" id="{0D948FC1-8A2C-41A1-AAF6-2E445E859D4A}"/>
                </a:ext>
              </a:extLst>
            </p:cNvPr>
            <p:cNvSpPr txBox="1"/>
            <p:nvPr userDrawn="1"/>
          </p:nvSpPr>
          <p:spPr>
            <a:xfrm rot="10800000" flipH="1" flipV="1">
              <a:off x="11628000" y="0"/>
              <a:ext cx="1980000" cy="61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133" b="0" baseline="0" dirty="0">
                  <a:solidFill>
                    <a:schemeClr val="tx1"/>
                  </a:solidFill>
                  <a:latin typeface="+mn-lt"/>
                </a:rPr>
                <a:t>Folie in Ursprungsform </a:t>
              </a:r>
            </a:p>
            <a:p>
              <a:pPr indent="0" algn="l">
                <a:lnSpc>
                  <a:spcPct val="100000"/>
                </a:lnSpc>
                <a:spcBef>
                  <a:spcPts val="0"/>
                </a:spcBef>
                <a:spcAft>
                  <a:spcPts val="0"/>
                </a:spcAft>
              </a:pPr>
              <a:r>
                <a:rPr lang="de-DE" sz="1133" b="0" baseline="0" dirty="0">
                  <a:solidFill>
                    <a:schemeClr val="tx1"/>
                  </a:solidFill>
                  <a:latin typeface="+mn-lt"/>
                </a:rPr>
                <a:t>bringen über Menu:</a:t>
              </a:r>
            </a:p>
            <a:p>
              <a:pPr indent="0" algn="l">
                <a:lnSpc>
                  <a:spcPct val="100000"/>
                </a:lnSpc>
                <a:spcBef>
                  <a:spcPts val="0"/>
                </a:spcBef>
                <a:spcAft>
                  <a:spcPts val="0"/>
                </a:spcAft>
              </a:pPr>
              <a:r>
                <a:rPr lang="de-DE" sz="1133" b="0" baseline="0" dirty="0">
                  <a:solidFill>
                    <a:schemeClr val="tx1"/>
                  </a:solidFill>
                  <a:latin typeface="+mj-lt"/>
                </a:rPr>
                <a:t>Start &gt; Folien &gt; Zurücksetzen</a:t>
              </a:r>
            </a:p>
          </p:txBody>
        </p:sp>
        <p:sp>
          <p:nvSpPr>
            <p:cNvPr id="25" name="Layoutwechsel">
              <a:extLst>
                <a:ext uri="{FF2B5EF4-FFF2-40B4-BE49-F238E27FC236}">
                  <a16:creationId xmlns:a16="http://schemas.microsoft.com/office/drawing/2014/main" id="{CFA11216-D389-4CDE-B83B-49780F976E86}"/>
                </a:ext>
              </a:extLst>
            </p:cNvPr>
            <p:cNvSpPr txBox="1"/>
            <p:nvPr userDrawn="1"/>
          </p:nvSpPr>
          <p:spPr>
            <a:xfrm rot="10800000" flipH="1" flipV="1">
              <a:off x="11628000" y="720000"/>
              <a:ext cx="1980000" cy="61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133" b="0" baseline="0" dirty="0">
                  <a:solidFill>
                    <a:schemeClr val="tx1"/>
                  </a:solidFill>
                  <a:latin typeface="+mn-lt"/>
                </a:rPr>
                <a:t>Wechsel des Folienlayouts </a:t>
              </a:r>
              <a:br>
                <a:rPr lang="de-DE" sz="1133" b="0" baseline="0" dirty="0">
                  <a:solidFill>
                    <a:schemeClr val="tx1"/>
                  </a:solidFill>
                  <a:latin typeface="+mn-lt"/>
                </a:rPr>
              </a:br>
              <a:r>
                <a:rPr lang="de-DE" sz="1133" b="0" baseline="0" dirty="0">
                  <a:solidFill>
                    <a:schemeClr val="tx1"/>
                  </a:solidFill>
                  <a:latin typeface="+mn-lt"/>
                </a:rPr>
                <a:t>im Menü über:</a:t>
              </a:r>
            </a:p>
            <a:p>
              <a:pPr marL="0" marR="0" lvl="0" indent="0" algn="l"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j-lt"/>
                </a:rPr>
                <a:t>Start &gt; Folien &gt; Layout</a:t>
              </a:r>
            </a:p>
          </p:txBody>
        </p:sp>
        <p:grpSp>
          <p:nvGrpSpPr>
            <p:cNvPr id="26" name="Listenebenen">
              <a:extLst>
                <a:ext uri="{FF2B5EF4-FFF2-40B4-BE49-F238E27FC236}">
                  <a16:creationId xmlns:a16="http://schemas.microsoft.com/office/drawing/2014/main" id="{9A350E5A-7D11-4788-AE97-A014E8DDC6E3}"/>
                </a:ext>
              </a:extLst>
            </p:cNvPr>
            <p:cNvGrpSpPr/>
            <p:nvPr userDrawn="1"/>
          </p:nvGrpSpPr>
          <p:grpSpPr>
            <a:xfrm>
              <a:off x="-2088001" y="0"/>
              <a:ext cx="1980001" cy="1728000"/>
              <a:chOff x="-2088001" y="0"/>
              <a:chExt cx="1980001" cy="1728000"/>
            </a:xfrm>
          </p:grpSpPr>
          <p:sp>
            <p:nvSpPr>
              <p:cNvPr id="28" name="Text // Listenebene erhöhen">
                <a:extLst>
                  <a:ext uri="{FF2B5EF4-FFF2-40B4-BE49-F238E27FC236}">
                    <a16:creationId xmlns:a16="http://schemas.microsoft.com/office/drawing/2014/main" id="{B6D73F8E-4B8A-43F8-B0AA-13B72E7825F1}"/>
                  </a:ext>
                </a:extLst>
              </p:cNvPr>
              <p:cNvSpPr txBox="1"/>
              <p:nvPr userDrawn="1"/>
            </p:nvSpPr>
            <p:spPr>
              <a:xfrm>
                <a:off x="-2088001" y="864001"/>
                <a:ext cx="1043999" cy="360000"/>
              </a:xfrm>
              <a:prstGeom prst="rect">
                <a:avLst/>
              </a:prstGeom>
              <a:noFill/>
            </p:spPr>
            <p:txBody>
              <a:bodyPr wrap="square" lIns="0" tIns="0" rIns="0" bIns="0" rtlCol="0" anchor="ctr" anchorCtr="0">
                <a:noAutofit/>
              </a:body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Listenebene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erhöhen</a:t>
                </a:r>
              </a:p>
            </p:txBody>
          </p:sp>
          <p:sp>
            <p:nvSpPr>
              <p:cNvPr id="29" name="Text // Listenebene verringern">
                <a:extLst>
                  <a:ext uri="{FF2B5EF4-FFF2-40B4-BE49-F238E27FC236}">
                    <a16:creationId xmlns:a16="http://schemas.microsoft.com/office/drawing/2014/main" id="{431F8D0D-B67A-4AB3-9887-DB7C72254E08}"/>
                  </a:ext>
                </a:extLst>
              </p:cNvPr>
              <p:cNvSpPr txBox="1"/>
              <p:nvPr userDrawn="1"/>
            </p:nvSpPr>
            <p:spPr>
              <a:xfrm>
                <a:off x="-2088001" y="1368000"/>
                <a:ext cx="1043999" cy="360000"/>
              </a:xfrm>
              <a:prstGeom prst="rect">
                <a:avLst/>
              </a:prstGeom>
              <a:noFill/>
            </p:spPr>
            <p:txBody>
              <a:bodyPr wrap="square" lIns="0" tIns="0" rIns="0" bIns="0" rtlCol="0" anchor="ctr" anchorCtr="0">
                <a:noAutofit/>
              </a:body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Listenebene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verringern</a:t>
                </a:r>
              </a:p>
            </p:txBody>
          </p:sp>
          <p:sp>
            <p:nvSpPr>
              <p:cNvPr id="30" name="Listenebenen">
                <a:extLst>
                  <a:ext uri="{FF2B5EF4-FFF2-40B4-BE49-F238E27FC236}">
                    <a16:creationId xmlns:a16="http://schemas.microsoft.com/office/drawing/2014/main" id="{043310F8-CE33-4F89-9252-81EB6A447822}"/>
                  </a:ext>
                </a:extLst>
              </p:cNvPr>
              <p:cNvSpPr txBox="1"/>
              <p:nvPr userDrawn="1"/>
            </p:nvSpPr>
            <p:spPr>
              <a:xfrm rot="10800000" flipH="1" flipV="1">
                <a:off x="-2088000" y="0"/>
                <a:ext cx="1980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Wechsel der Textebene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im Menü über: </a:t>
                </a:r>
                <a:br>
                  <a:rPr lang="de-DE" sz="1133" b="0" baseline="0" dirty="0">
                    <a:solidFill>
                      <a:schemeClr val="tx1"/>
                    </a:solidFill>
                    <a:latin typeface="+mn-lt"/>
                  </a:rPr>
                </a:br>
                <a:r>
                  <a:rPr lang="de-DE" sz="1133" b="0" baseline="0" dirty="0">
                    <a:solidFill>
                      <a:schemeClr val="tx1"/>
                    </a:solidFill>
                    <a:latin typeface="+mj-lt"/>
                  </a:rPr>
                  <a:t>Start &gt; Absatz &gt; Listenebene erhöhen/verringern</a:t>
                </a:r>
              </a:p>
            </p:txBody>
          </p:sp>
          <p:pic>
            <p:nvPicPr>
              <p:cNvPr id="31" name="Bild // Listenebene verringern">
                <a:extLst>
                  <a:ext uri="{FF2B5EF4-FFF2-40B4-BE49-F238E27FC236}">
                    <a16:creationId xmlns:a16="http://schemas.microsoft.com/office/drawing/2014/main" id="{AB312597-3365-46EB-AFDC-A633E231FBA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36000" y="1368000"/>
                <a:ext cx="777602" cy="360000"/>
              </a:xfrm>
              <a:prstGeom prst="rect">
                <a:avLst/>
              </a:prstGeom>
              <a:noFill/>
              <a:ln>
                <a:noFill/>
              </a:ln>
            </p:spPr>
          </p:pic>
          <p:pic>
            <p:nvPicPr>
              <p:cNvPr id="32" name="Bild // Listenebene erhöhen">
                <a:extLst>
                  <a:ext uri="{FF2B5EF4-FFF2-40B4-BE49-F238E27FC236}">
                    <a16:creationId xmlns:a16="http://schemas.microsoft.com/office/drawing/2014/main" id="{E0099F3B-4695-40CD-A263-0D59A93383D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36000" y="864000"/>
                <a:ext cx="777602" cy="360000"/>
              </a:xfrm>
              <a:prstGeom prst="rect">
                <a:avLst/>
              </a:prstGeom>
              <a:noFill/>
              <a:ln>
                <a:noFill/>
              </a:ln>
            </p:spPr>
          </p:pic>
        </p:grpSp>
        <p:sp>
          <p:nvSpPr>
            <p:cNvPr id="27" name="Fußzeile">
              <a:extLst>
                <a:ext uri="{FF2B5EF4-FFF2-40B4-BE49-F238E27FC236}">
                  <a16:creationId xmlns:a16="http://schemas.microsoft.com/office/drawing/2014/main" id="{C8E7537C-A1A9-43E5-B26D-E14B16AD9E0A}"/>
                </a:ext>
              </a:extLst>
            </p:cNvPr>
            <p:cNvSpPr txBox="1"/>
            <p:nvPr userDrawn="1"/>
          </p:nvSpPr>
          <p:spPr>
            <a:xfrm rot="10800000" flipH="1" flipV="1">
              <a:off x="504000" y="6984000"/>
              <a:ext cx="10080000" cy="2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3099287"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Fußzeile/Datum anpassen: </a:t>
              </a:r>
              <a:r>
                <a:rPr lang="de-DE" sz="1133" b="0" baseline="0" dirty="0">
                  <a:solidFill>
                    <a:schemeClr val="tx1"/>
                  </a:solidFill>
                  <a:latin typeface="+mj-lt"/>
                </a:rPr>
                <a:t>Menü &gt; Einfügen &gt; Text &gt; Kopf- und Fußzeile</a:t>
              </a:r>
            </a:p>
          </p:txBody>
        </p:sp>
      </p:grpSp>
    </p:spTree>
    <p:extLst>
      <p:ext uri="{BB962C8B-B14F-4D97-AF65-F5344CB8AC3E}">
        <p14:creationId xmlns:p14="http://schemas.microsoft.com/office/powerpoint/2010/main" val="21058915"/>
      </p:ext>
    </p:extLst>
  </p:cSld>
  <p:clrMapOvr>
    <a:masterClrMapping/>
  </p:clrMapOvr>
  <p:extLst>
    <p:ext uri="{DCECCB84-F9BA-43D5-87BE-67443E8EF086}">
      <p15:sldGuideLst xmlns:p15="http://schemas.microsoft.com/office/powerpoint/2012/main">
        <p15:guide id="2" pos="6939">
          <p15:clr>
            <a:srgbClr val="FBAE40"/>
          </p15:clr>
        </p15:guide>
        <p15:guide id="3" orient="horz" pos="862">
          <p15:clr>
            <a:srgbClr val="FBAE40"/>
          </p15:clr>
        </p15:guide>
        <p15:guide id="5" pos="884">
          <p15:clr>
            <a:srgbClr val="FBAE40"/>
          </p15:clr>
        </p15:guide>
        <p15:guide id="7" orient="horz" pos="378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Künstler-Factsheet Bild">
    <p:spTree>
      <p:nvGrpSpPr>
        <p:cNvPr id="1" name=""/>
        <p:cNvGrpSpPr/>
        <p:nvPr/>
      </p:nvGrpSpPr>
      <p:grpSpPr>
        <a:xfrm>
          <a:off x="0" y="0"/>
          <a:ext cx="0" cy="0"/>
          <a:chOff x="0" y="0"/>
          <a:chExt cx="0" cy="0"/>
        </a:xfrm>
      </p:grpSpPr>
      <p:sp>
        <p:nvSpPr>
          <p:cNvPr id="22" name="Bild">
            <a:extLst>
              <a:ext uri="{FF2B5EF4-FFF2-40B4-BE49-F238E27FC236}">
                <a16:creationId xmlns:a16="http://schemas.microsoft.com/office/drawing/2014/main" id="{AEC37FF0-A41C-427E-AEAA-F6825683B448}"/>
              </a:ext>
            </a:extLst>
          </p:cNvPr>
          <p:cNvSpPr>
            <a:spLocks noGrp="1"/>
          </p:cNvSpPr>
          <p:nvPr>
            <p:ph type="pic" sz="quarter" idx="15" hasCustomPrompt="1"/>
          </p:nvPr>
        </p:nvSpPr>
        <p:spPr>
          <a:xfrm>
            <a:off x="1" y="-3"/>
            <a:ext cx="3769646" cy="6994527"/>
          </a:xfrm>
          <a:prstGeom prst="rect">
            <a:avLst/>
          </a:prstGeom>
          <a:solidFill>
            <a:schemeClr val="bg2"/>
          </a:solidFill>
        </p:spPr>
        <p:txBody>
          <a:bodyPr wrap="square">
            <a:noAutofit/>
          </a:bodyPr>
          <a:lstStyle>
            <a:lvl1pPr algn="ctr">
              <a:defRPr/>
            </a:lvl1pPr>
          </a:lstStyle>
          <a:p>
            <a:r>
              <a:rPr lang="de-DE" dirty="0"/>
              <a:t>Bild </a:t>
            </a:r>
            <a:br>
              <a:rPr lang="de-DE" dirty="0"/>
            </a:br>
            <a:br>
              <a:rPr lang="de-DE" dirty="0"/>
            </a:br>
            <a:r>
              <a:rPr lang="de-DE" dirty="0"/>
              <a:t>einfügen</a:t>
            </a:r>
          </a:p>
        </p:txBody>
      </p:sp>
      <p:sp>
        <p:nvSpPr>
          <p:cNvPr id="5" name="Foliennummer">
            <a:extLst>
              <a:ext uri="{FF2B5EF4-FFF2-40B4-BE49-F238E27FC236}">
                <a16:creationId xmlns:a16="http://schemas.microsoft.com/office/drawing/2014/main" id="{81C9AC7E-BD49-4164-8410-C625100805F7}"/>
              </a:ext>
            </a:extLst>
          </p:cNvPr>
          <p:cNvSpPr>
            <a:spLocks noGrp="1"/>
          </p:cNvSpPr>
          <p:nvPr>
            <p:ph type="sldNum" sz="quarter" idx="12"/>
          </p:nvPr>
        </p:nvSpPr>
        <p:spPr>
          <a:xfrm>
            <a:off x="11115978" y="6158901"/>
            <a:ext cx="777247" cy="388575"/>
          </a:xfrm>
        </p:spPr>
        <p:txBody>
          <a:bodyPr/>
          <a:lstStyle/>
          <a:p>
            <a:fld id="{4B68E9E3-D075-454D-85C1-CCDEE54735CE}" type="slidenum">
              <a:rPr lang="de-DE" noProof="0" smtClean="0"/>
              <a:pPr/>
              <a:t>‹Nr.›</a:t>
            </a:fld>
            <a:endParaRPr lang="de-DE" noProof="0"/>
          </a:p>
        </p:txBody>
      </p:sp>
      <p:sp>
        <p:nvSpPr>
          <p:cNvPr id="9" name="Ort/Datum">
            <a:extLst>
              <a:ext uri="{FF2B5EF4-FFF2-40B4-BE49-F238E27FC236}">
                <a16:creationId xmlns:a16="http://schemas.microsoft.com/office/drawing/2014/main" id="{A8E1239D-066C-4A4E-9C23-238BD17D3355}"/>
              </a:ext>
            </a:extLst>
          </p:cNvPr>
          <p:cNvSpPr>
            <a:spLocks noGrp="1"/>
          </p:cNvSpPr>
          <p:nvPr>
            <p:ph type="dt" sz="half" idx="10"/>
          </p:nvPr>
        </p:nvSpPr>
        <p:spPr>
          <a:xfrm>
            <a:off x="543251" y="7260865"/>
            <a:ext cx="3108987" cy="155430"/>
          </a:xfrm>
        </p:spPr>
        <p:txBody>
          <a:bodyPr/>
          <a:lstStyle/>
          <a:p>
            <a:r>
              <a:rPr lang="de-DE" noProof="0"/>
              <a:t>Ort den 00.00.0000</a:t>
            </a:r>
          </a:p>
        </p:txBody>
      </p:sp>
      <p:sp>
        <p:nvSpPr>
          <p:cNvPr id="12" name="Fußzeile">
            <a:extLst>
              <a:ext uri="{FF2B5EF4-FFF2-40B4-BE49-F238E27FC236}">
                <a16:creationId xmlns:a16="http://schemas.microsoft.com/office/drawing/2014/main" id="{B9223127-3A2B-4ECA-BD81-DBA5DF80169A}"/>
              </a:ext>
            </a:extLst>
          </p:cNvPr>
          <p:cNvSpPr>
            <a:spLocks noGrp="1"/>
          </p:cNvSpPr>
          <p:nvPr>
            <p:ph type="ftr" sz="quarter" idx="11"/>
          </p:nvPr>
        </p:nvSpPr>
        <p:spPr>
          <a:xfrm>
            <a:off x="543252" y="7111898"/>
            <a:ext cx="3108987" cy="155430"/>
          </a:xfrm>
        </p:spPr>
        <p:txBody>
          <a:bodyPr/>
          <a:lstStyle/>
          <a:p>
            <a:r>
              <a:rPr lang="de-DE" noProof="0" dirty="0"/>
              <a:t>Titel der Präsentation</a:t>
            </a:r>
          </a:p>
        </p:txBody>
      </p:sp>
      <p:sp>
        <p:nvSpPr>
          <p:cNvPr id="2" name="Headline">
            <a:extLst>
              <a:ext uri="{FF2B5EF4-FFF2-40B4-BE49-F238E27FC236}">
                <a16:creationId xmlns:a16="http://schemas.microsoft.com/office/drawing/2014/main" id="{412E8D07-82E9-49E3-9B80-217DF973015E}"/>
              </a:ext>
            </a:extLst>
          </p:cNvPr>
          <p:cNvSpPr>
            <a:spLocks noGrp="1"/>
          </p:cNvSpPr>
          <p:nvPr>
            <p:ph type="title" hasCustomPrompt="1"/>
          </p:nvPr>
        </p:nvSpPr>
        <p:spPr>
          <a:xfrm>
            <a:off x="4392269" y="426664"/>
            <a:ext cx="5324530" cy="1142906"/>
          </a:xfrm>
        </p:spPr>
        <p:txBody>
          <a:bodyPr anchor="b" anchorCtr="0"/>
          <a:lstStyle>
            <a:lvl1pPr>
              <a:defRPr/>
            </a:lvl1pPr>
          </a:lstStyle>
          <a:p>
            <a:r>
              <a:rPr lang="de-DE" noProof="0" dirty="0"/>
              <a:t>Künstlername</a:t>
            </a:r>
            <a:endParaRPr lang="de-DE" dirty="0"/>
          </a:p>
        </p:txBody>
      </p:sp>
      <p:sp>
        <p:nvSpPr>
          <p:cNvPr id="14" name="facebook">
            <a:extLst>
              <a:ext uri="{FF2B5EF4-FFF2-40B4-BE49-F238E27FC236}">
                <a16:creationId xmlns:a16="http://schemas.microsoft.com/office/drawing/2014/main" id="{0095464F-1617-40F6-A456-02208492B59A}"/>
              </a:ext>
            </a:extLst>
          </p:cNvPr>
          <p:cNvSpPr>
            <a:spLocks noGrp="1"/>
          </p:cNvSpPr>
          <p:nvPr>
            <p:ph type="body" orient="vert" idx="13" hasCustomPrompt="1"/>
          </p:nvPr>
        </p:nvSpPr>
        <p:spPr>
          <a:xfrm>
            <a:off x="4391445" y="5245752"/>
            <a:ext cx="159335" cy="159316"/>
          </a:xfrm>
          <a:prstGeom prst="rect">
            <a:avLst/>
          </a:prstGeom>
          <a:blipFill>
            <a:blip r:embed="rId2"/>
            <a:stretch>
              <a:fillRect/>
            </a:stretch>
          </a:blipFill>
        </p:spPr>
        <p:txBody>
          <a:bodyPr vert="horz" wrap="none" lIns="360000" anchor="ctr" anchorCtr="0"/>
          <a:lstStyle>
            <a:lvl1pPr>
              <a:lnSpc>
                <a:spcPct val="95000"/>
              </a:lnSpc>
              <a:spcBef>
                <a:spcPts val="0"/>
              </a:spcBef>
              <a:spcAft>
                <a:spcPts val="0"/>
              </a:spcAft>
              <a:defRPr sz="756" spc="64" baseline="0">
                <a:latin typeface="+mj-lt"/>
              </a:defRPr>
            </a:lvl1pPr>
            <a:lvl2pPr marL="0" indent="0">
              <a:lnSpc>
                <a:spcPct val="95000"/>
              </a:lnSpc>
              <a:spcBef>
                <a:spcPts val="0"/>
              </a:spcBef>
              <a:spcAft>
                <a:spcPts val="0"/>
              </a:spcAft>
              <a:buNone/>
              <a:defRPr sz="756" cap="none" spc="64" baseline="0">
                <a:latin typeface="+mj-lt"/>
              </a:defRPr>
            </a:lvl2pPr>
            <a:lvl3pPr marL="0" indent="0">
              <a:lnSpc>
                <a:spcPct val="95000"/>
              </a:lnSpc>
              <a:spcBef>
                <a:spcPts val="0"/>
              </a:spcBef>
              <a:spcAft>
                <a:spcPts val="0"/>
              </a:spcAft>
              <a:buFont typeface="Sony Music Sans Light" panose="020B0805030101010101" pitchFamily="34" charset="0"/>
              <a:buNone/>
              <a:defRPr sz="756" cap="none" spc="64" baseline="0">
                <a:latin typeface="+mj-lt"/>
              </a:defRPr>
            </a:lvl3pPr>
            <a:lvl4pPr marL="0" indent="0">
              <a:lnSpc>
                <a:spcPct val="95000"/>
              </a:lnSpc>
              <a:spcBef>
                <a:spcPts val="0"/>
              </a:spcBef>
              <a:spcAft>
                <a:spcPts val="0"/>
              </a:spcAft>
              <a:buFont typeface="Sony Music Sans Light" panose="020B0805030101010101" pitchFamily="34" charset="0"/>
              <a:buNone/>
              <a:defRPr sz="756" cap="none" spc="64" baseline="0">
                <a:latin typeface="+mj-lt"/>
              </a:defRPr>
            </a:lvl4pPr>
            <a:lvl5pPr marL="0" indent="0">
              <a:lnSpc>
                <a:spcPct val="95000"/>
              </a:lnSpc>
              <a:spcBef>
                <a:spcPts val="0"/>
              </a:spcBef>
              <a:spcAft>
                <a:spcPts val="0"/>
              </a:spcAft>
              <a:buFont typeface="Sony Music Sans Light" panose="020B0805030101010101" pitchFamily="34" charset="0"/>
              <a:buNone/>
              <a:defRPr sz="756" cap="none" spc="64" baseline="0">
                <a:latin typeface="+mj-lt"/>
              </a:defRPr>
            </a:lvl5pPr>
            <a:lvl6pPr marL="0" indent="0">
              <a:lnSpc>
                <a:spcPct val="95000"/>
              </a:lnSpc>
              <a:spcBef>
                <a:spcPts val="0"/>
              </a:spcBef>
              <a:spcAft>
                <a:spcPts val="0"/>
              </a:spcAft>
              <a:buFont typeface="Sony Music Sans Light" panose="020B0805030101010101" pitchFamily="34" charset="0"/>
              <a:buNone/>
              <a:defRPr sz="756" cap="none" spc="64" baseline="0">
                <a:latin typeface="+mj-lt"/>
              </a:defRPr>
            </a:lvl6pPr>
            <a:lvl7pPr marL="0" indent="0">
              <a:lnSpc>
                <a:spcPct val="95000"/>
              </a:lnSpc>
              <a:spcBef>
                <a:spcPts val="0"/>
              </a:spcBef>
              <a:spcAft>
                <a:spcPts val="0"/>
              </a:spcAft>
              <a:buFont typeface="Sony Music Sans Light" panose="020B0805030101010101" pitchFamily="34" charset="0"/>
              <a:buNone/>
              <a:defRPr sz="756" cap="none" spc="64" baseline="0">
                <a:latin typeface="+mj-lt"/>
              </a:defRPr>
            </a:lvl7pPr>
            <a:lvl8pPr marL="0" indent="0">
              <a:lnSpc>
                <a:spcPct val="95000"/>
              </a:lnSpc>
              <a:spcBef>
                <a:spcPts val="0"/>
              </a:spcBef>
              <a:spcAft>
                <a:spcPts val="0"/>
              </a:spcAft>
              <a:buFont typeface="Sony Music Sans Light" panose="020B0805030101010101" pitchFamily="34" charset="0"/>
              <a:buNone/>
              <a:defRPr sz="756" cap="none" spc="64" baseline="0">
                <a:latin typeface="+mj-lt"/>
              </a:defRPr>
            </a:lvl8pPr>
            <a:lvl9pPr marL="0" indent="0">
              <a:lnSpc>
                <a:spcPct val="95000"/>
              </a:lnSpc>
              <a:spcBef>
                <a:spcPts val="0"/>
              </a:spcBef>
              <a:spcAft>
                <a:spcPts val="0"/>
              </a:spcAft>
              <a:buFont typeface="Sony Music Sans Light" panose="020B0805030101010101" pitchFamily="34" charset="0"/>
              <a:buNone/>
              <a:defRPr sz="756" cap="none" spc="64" baseline="0">
                <a:latin typeface="+mj-lt"/>
              </a:defRPr>
            </a:lvl9pPr>
          </a:lstStyle>
          <a:p>
            <a:pPr lvl="0"/>
            <a:r>
              <a:rPr lang="de-DE" noProof="0" dirty="0"/>
              <a:t>XXXXX</a:t>
            </a:r>
          </a:p>
        </p:txBody>
      </p:sp>
      <p:sp>
        <p:nvSpPr>
          <p:cNvPr id="15" name="Text">
            <a:extLst>
              <a:ext uri="{FF2B5EF4-FFF2-40B4-BE49-F238E27FC236}">
                <a16:creationId xmlns:a16="http://schemas.microsoft.com/office/drawing/2014/main" id="{475B03BC-1953-44AB-894A-954CB2624647}"/>
              </a:ext>
            </a:extLst>
          </p:cNvPr>
          <p:cNvSpPr>
            <a:spLocks noGrp="1"/>
          </p:cNvSpPr>
          <p:nvPr>
            <p:ph type="body" orient="vert" idx="14" hasCustomPrompt="1"/>
          </p:nvPr>
        </p:nvSpPr>
        <p:spPr>
          <a:xfrm>
            <a:off x="8256722" y="5181813"/>
            <a:ext cx="2720363" cy="1267818"/>
          </a:xfrm>
          <a:prstGeom prst="rect">
            <a:avLst/>
          </a:prstGeom>
        </p:spPr>
        <p:txBody>
          <a:bodyPr vert="horz" anchor="t" anchorCtr="0"/>
          <a:lstStyle>
            <a:lvl1pPr>
              <a:lnSpc>
                <a:spcPct val="113000"/>
              </a:lnSpc>
              <a:spcBef>
                <a:spcPts val="648"/>
              </a:spcBef>
              <a:spcAft>
                <a:spcPts val="648"/>
              </a:spcAft>
              <a:defRPr sz="1511" cap="none" spc="64" baseline="0">
                <a:latin typeface="+mn-lt"/>
              </a:defRPr>
            </a:lvl1pPr>
            <a:lvl2pPr marL="0" indent="0">
              <a:lnSpc>
                <a:spcPct val="95000"/>
              </a:lnSpc>
              <a:spcBef>
                <a:spcPts val="0"/>
              </a:spcBef>
              <a:spcAft>
                <a:spcPts val="0"/>
              </a:spcAft>
              <a:buNone/>
              <a:defRPr sz="756" cap="none" spc="64" baseline="0">
                <a:latin typeface="+mj-lt"/>
              </a:defRPr>
            </a:lvl2pPr>
            <a:lvl3pPr marL="0" indent="0">
              <a:lnSpc>
                <a:spcPct val="95000"/>
              </a:lnSpc>
              <a:spcBef>
                <a:spcPts val="0"/>
              </a:spcBef>
              <a:spcAft>
                <a:spcPts val="0"/>
              </a:spcAft>
              <a:buFont typeface="Sony Music Sans Light" panose="020B0805030101010101" pitchFamily="34" charset="0"/>
              <a:buNone/>
              <a:defRPr sz="756" cap="none" spc="64" baseline="0">
                <a:latin typeface="+mj-lt"/>
              </a:defRPr>
            </a:lvl3pPr>
            <a:lvl4pPr marL="0" indent="0">
              <a:lnSpc>
                <a:spcPct val="95000"/>
              </a:lnSpc>
              <a:spcBef>
                <a:spcPts val="0"/>
              </a:spcBef>
              <a:spcAft>
                <a:spcPts val="0"/>
              </a:spcAft>
              <a:buFont typeface="Sony Music Sans Light" panose="020B0805030101010101" pitchFamily="34" charset="0"/>
              <a:buNone/>
              <a:defRPr sz="756" cap="none" spc="64" baseline="0">
                <a:latin typeface="+mj-lt"/>
              </a:defRPr>
            </a:lvl4pPr>
            <a:lvl5pPr marL="0" indent="0">
              <a:lnSpc>
                <a:spcPct val="95000"/>
              </a:lnSpc>
              <a:spcBef>
                <a:spcPts val="0"/>
              </a:spcBef>
              <a:spcAft>
                <a:spcPts val="0"/>
              </a:spcAft>
              <a:buFont typeface="Sony Music Sans Light" panose="020B0805030101010101" pitchFamily="34" charset="0"/>
              <a:buNone/>
              <a:defRPr sz="756" cap="none" spc="64" baseline="0">
                <a:latin typeface="+mj-lt"/>
              </a:defRPr>
            </a:lvl5pPr>
            <a:lvl6pPr marL="0" indent="0">
              <a:lnSpc>
                <a:spcPct val="95000"/>
              </a:lnSpc>
              <a:spcBef>
                <a:spcPts val="0"/>
              </a:spcBef>
              <a:spcAft>
                <a:spcPts val="0"/>
              </a:spcAft>
              <a:buFont typeface="Sony Music Sans Light" panose="020B0805030101010101" pitchFamily="34" charset="0"/>
              <a:buNone/>
              <a:defRPr sz="756" cap="none" spc="64" baseline="0">
                <a:latin typeface="+mj-lt"/>
              </a:defRPr>
            </a:lvl6pPr>
            <a:lvl7pPr marL="0" indent="0">
              <a:lnSpc>
                <a:spcPct val="95000"/>
              </a:lnSpc>
              <a:spcBef>
                <a:spcPts val="0"/>
              </a:spcBef>
              <a:spcAft>
                <a:spcPts val="0"/>
              </a:spcAft>
              <a:buFont typeface="Sony Music Sans Light" panose="020B0805030101010101" pitchFamily="34" charset="0"/>
              <a:buNone/>
              <a:defRPr sz="756" cap="none" spc="64" baseline="0">
                <a:latin typeface="+mj-lt"/>
              </a:defRPr>
            </a:lvl7pPr>
            <a:lvl8pPr marL="0" indent="0">
              <a:lnSpc>
                <a:spcPct val="95000"/>
              </a:lnSpc>
              <a:spcBef>
                <a:spcPts val="0"/>
              </a:spcBef>
              <a:spcAft>
                <a:spcPts val="0"/>
              </a:spcAft>
              <a:buFont typeface="Sony Music Sans Light" panose="020B0805030101010101" pitchFamily="34" charset="0"/>
              <a:buNone/>
              <a:defRPr sz="756" cap="none" spc="64" baseline="0">
                <a:latin typeface="+mj-lt"/>
              </a:defRPr>
            </a:lvl8pPr>
            <a:lvl9pPr marL="0" indent="0">
              <a:lnSpc>
                <a:spcPct val="95000"/>
              </a:lnSpc>
              <a:spcBef>
                <a:spcPts val="0"/>
              </a:spcBef>
              <a:spcAft>
                <a:spcPts val="0"/>
              </a:spcAft>
              <a:buFont typeface="Sony Music Sans Light" panose="020B0805030101010101" pitchFamily="34" charset="0"/>
              <a:buNone/>
              <a:defRPr sz="756" cap="none" spc="64" baseline="0">
                <a:latin typeface="+mj-lt"/>
              </a:defRPr>
            </a:lvl9pPr>
          </a:lstStyle>
          <a:p>
            <a:pPr lvl="0"/>
            <a:r>
              <a:rPr lang="de-DE" noProof="0" dirty="0"/>
              <a:t>Erste Text Ebene // für weitere Text Formate &gt;&gt; Menü &gt; Start &gt; Absatz &gt; Listenebene erhöhen </a:t>
            </a:r>
          </a:p>
          <a:p>
            <a:pPr lvl="1"/>
            <a:r>
              <a:rPr lang="de-DE" noProof="0" dirty="0"/>
              <a:t>Zweite Ebene</a:t>
            </a:r>
          </a:p>
          <a:p>
            <a:pPr lvl="2"/>
            <a:r>
              <a:rPr lang="de-DE" noProof="0" dirty="0"/>
              <a:t>Dritte Ebene</a:t>
            </a:r>
          </a:p>
          <a:p>
            <a:pPr lvl="3"/>
            <a:endParaRPr lang="de-DE" noProof="0" dirty="0"/>
          </a:p>
        </p:txBody>
      </p:sp>
      <p:sp>
        <p:nvSpPr>
          <p:cNvPr id="20" name="Text">
            <a:extLst>
              <a:ext uri="{FF2B5EF4-FFF2-40B4-BE49-F238E27FC236}">
                <a16:creationId xmlns:a16="http://schemas.microsoft.com/office/drawing/2014/main" id="{8C7ECB8E-9420-41C9-9D8F-443CE643A53B}"/>
              </a:ext>
            </a:extLst>
          </p:cNvPr>
          <p:cNvSpPr>
            <a:spLocks noGrp="1"/>
          </p:cNvSpPr>
          <p:nvPr>
            <p:ph type="body" orient="vert" idx="16" hasCustomPrompt="1"/>
          </p:nvPr>
        </p:nvSpPr>
        <p:spPr>
          <a:xfrm>
            <a:off x="4392268" y="1565005"/>
            <a:ext cx="5324531" cy="669405"/>
          </a:xfrm>
          <a:prstGeom prst="rect">
            <a:avLst/>
          </a:prstGeom>
        </p:spPr>
        <p:txBody>
          <a:bodyPr vert="horz" anchor="t" anchorCtr="0"/>
          <a:lstStyle>
            <a:lvl1pPr marL="0" indent="0">
              <a:lnSpc>
                <a:spcPct val="93000"/>
              </a:lnSpc>
              <a:spcBef>
                <a:spcPts val="0"/>
              </a:spcBef>
              <a:spcAft>
                <a:spcPts val="0"/>
              </a:spcAft>
              <a:buFont typeface="Arial" panose="020B0604020202020204" pitchFamily="34" charset="0"/>
              <a:buNone/>
              <a:defRPr sz="3886" cap="none" spc="0" baseline="0">
                <a:solidFill>
                  <a:schemeClr val="accent3">
                    <a:lumMod val="40000"/>
                    <a:lumOff val="60000"/>
                  </a:schemeClr>
                </a:solidFill>
                <a:latin typeface="+mj-lt"/>
              </a:defRPr>
            </a:lvl1pPr>
            <a:lvl2pPr marL="0" indent="0">
              <a:lnSpc>
                <a:spcPct val="93000"/>
              </a:lnSpc>
              <a:spcBef>
                <a:spcPts val="0"/>
              </a:spcBef>
              <a:spcAft>
                <a:spcPts val="0"/>
              </a:spcAft>
              <a:buFont typeface="Sony Music Sans Light" panose="020B0805030101010101" pitchFamily="34" charset="0"/>
              <a:buNone/>
              <a:defRPr sz="3886" cap="none" spc="0" baseline="0">
                <a:solidFill>
                  <a:schemeClr val="accent3">
                    <a:lumMod val="40000"/>
                    <a:lumOff val="60000"/>
                  </a:schemeClr>
                </a:solidFill>
                <a:latin typeface="+mj-lt"/>
              </a:defRPr>
            </a:lvl2pPr>
            <a:lvl3pPr marL="0" indent="0">
              <a:lnSpc>
                <a:spcPct val="93000"/>
              </a:lnSpc>
              <a:spcBef>
                <a:spcPts val="0"/>
              </a:spcBef>
              <a:spcAft>
                <a:spcPts val="0"/>
              </a:spcAft>
              <a:buFont typeface="Sony Music Sans Light" panose="020B0805030101010101" pitchFamily="34" charset="0"/>
              <a:buNone/>
              <a:defRPr sz="3886" cap="none" spc="0" baseline="0">
                <a:solidFill>
                  <a:schemeClr val="accent3">
                    <a:lumMod val="40000"/>
                    <a:lumOff val="60000"/>
                  </a:schemeClr>
                </a:solidFill>
                <a:latin typeface="+mj-lt"/>
              </a:defRPr>
            </a:lvl3pPr>
            <a:lvl4pPr marL="0" indent="0">
              <a:lnSpc>
                <a:spcPct val="93000"/>
              </a:lnSpc>
              <a:spcBef>
                <a:spcPts val="0"/>
              </a:spcBef>
              <a:spcAft>
                <a:spcPts val="0"/>
              </a:spcAft>
              <a:buFont typeface="Sony Music Sans Light" panose="020B0805030101010101" pitchFamily="34" charset="0"/>
              <a:buNone/>
              <a:defRPr sz="3886" cap="none" spc="0" baseline="0">
                <a:solidFill>
                  <a:schemeClr val="accent3">
                    <a:lumMod val="40000"/>
                    <a:lumOff val="60000"/>
                  </a:schemeClr>
                </a:solidFill>
                <a:latin typeface="+mj-lt"/>
              </a:defRPr>
            </a:lvl4pPr>
            <a:lvl5pPr marL="0" indent="0">
              <a:lnSpc>
                <a:spcPct val="93000"/>
              </a:lnSpc>
              <a:spcBef>
                <a:spcPts val="0"/>
              </a:spcBef>
              <a:spcAft>
                <a:spcPts val="0"/>
              </a:spcAft>
              <a:buFont typeface="Sony Music Sans Light" panose="020B0805030101010101" pitchFamily="34" charset="0"/>
              <a:buNone/>
              <a:defRPr sz="3886" cap="none" spc="0" baseline="0">
                <a:solidFill>
                  <a:schemeClr val="accent3">
                    <a:lumMod val="40000"/>
                    <a:lumOff val="60000"/>
                  </a:schemeClr>
                </a:solidFill>
                <a:latin typeface="+mj-lt"/>
              </a:defRPr>
            </a:lvl5pPr>
            <a:lvl6pPr marL="0" indent="0">
              <a:lnSpc>
                <a:spcPct val="93000"/>
              </a:lnSpc>
              <a:spcBef>
                <a:spcPts val="0"/>
              </a:spcBef>
              <a:spcAft>
                <a:spcPts val="0"/>
              </a:spcAft>
              <a:buFont typeface="Sony Music Sans Light" panose="020B0805030101010101" pitchFamily="34" charset="0"/>
              <a:buNone/>
              <a:defRPr sz="3886" cap="none" spc="0" baseline="0">
                <a:solidFill>
                  <a:schemeClr val="accent3">
                    <a:lumMod val="40000"/>
                    <a:lumOff val="60000"/>
                  </a:schemeClr>
                </a:solidFill>
                <a:latin typeface="+mj-lt"/>
              </a:defRPr>
            </a:lvl6pPr>
            <a:lvl7pPr marL="0" indent="0">
              <a:lnSpc>
                <a:spcPct val="93000"/>
              </a:lnSpc>
              <a:spcBef>
                <a:spcPts val="0"/>
              </a:spcBef>
              <a:spcAft>
                <a:spcPts val="0"/>
              </a:spcAft>
              <a:buFont typeface="Sony Music Sans Light" panose="020B0805030101010101" pitchFamily="34" charset="0"/>
              <a:buNone/>
              <a:defRPr sz="3886" cap="none" spc="0" baseline="0">
                <a:solidFill>
                  <a:schemeClr val="accent3">
                    <a:lumMod val="40000"/>
                    <a:lumOff val="60000"/>
                  </a:schemeClr>
                </a:solidFill>
                <a:latin typeface="+mj-lt"/>
              </a:defRPr>
            </a:lvl7pPr>
            <a:lvl8pPr marL="0" indent="0">
              <a:lnSpc>
                <a:spcPct val="93000"/>
              </a:lnSpc>
              <a:spcBef>
                <a:spcPts val="0"/>
              </a:spcBef>
              <a:spcAft>
                <a:spcPts val="0"/>
              </a:spcAft>
              <a:buFont typeface="Sony Music Sans Light" panose="020B0805030101010101" pitchFamily="34" charset="0"/>
              <a:buNone/>
              <a:defRPr sz="3886" cap="none" spc="0" baseline="0">
                <a:solidFill>
                  <a:schemeClr val="accent3">
                    <a:lumMod val="40000"/>
                    <a:lumOff val="60000"/>
                  </a:schemeClr>
                </a:solidFill>
                <a:latin typeface="+mj-lt"/>
              </a:defRPr>
            </a:lvl8pPr>
            <a:lvl9pPr marL="0" indent="0">
              <a:lnSpc>
                <a:spcPct val="93000"/>
              </a:lnSpc>
              <a:spcBef>
                <a:spcPts val="0"/>
              </a:spcBef>
              <a:spcAft>
                <a:spcPts val="0"/>
              </a:spcAft>
              <a:buFont typeface="Arial" panose="020B0604020202020204" pitchFamily="34" charset="0"/>
              <a:buNone/>
              <a:defRPr sz="3886" cap="none" spc="0" baseline="0">
                <a:solidFill>
                  <a:schemeClr val="accent3">
                    <a:lumMod val="40000"/>
                    <a:lumOff val="60000"/>
                  </a:schemeClr>
                </a:solidFill>
                <a:latin typeface="+mj-lt"/>
              </a:defRPr>
            </a:lvl9pPr>
          </a:lstStyle>
          <a:p>
            <a:pPr lvl="0"/>
            <a:r>
              <a:rPr lang="de-DE" noProof="0" dirty="0"/>
              <a:t>Künstler-Factsheet</a:t>
            </a:r>
          </a:p>
        </p:txBody>
      </p:sp>
      <p:sp>
        <p:nvSpPr>
          <p:cNvPr id="21" name="Text">
            <a:extLst>
              <a:ext uri="{FF2B5EF4-FFF2-40B4-BE49-F238E27FC236}">
                <a16:creationId xmlns:a16="http://schemas.microsoft.com/office/drawing/2014/main" id="{991C42A0-00B7-4FE9-9587-8277E811084B}"/>
              </a:ext>
            </a:extLst>
          </p:cNvPr>
          <p:cNvSpPr>
            <a:spLocks noGrp="1"/>
          </p:cNvSpPr>
          <p:nvPr>
            <p:ph type="body" orient="vert" idx="1" hasCustomPrompt="1"/>
          </p:nvPr>
        </p:nvSpPr>
        <p:spPr>
          <a:xfrm>
            <a:off x="4390555" y="2234407"/>
            <a:ext cx="7500957" cy="2331445"/>
          </a:xfrm>
          <a:prstGeom prst="rect">
            <a:avLst/>
          </a:prstGeom>
        </p:spPr>
        <p:txBody>
          <a:bodyPr vert="horz" anchor="t" anchorCtr="0"/>
          <a:lstStyle>
            <a:lvl1pPr marL="0" indent="0">
              <a:lnSpc>
                <a:spcPct val="113000"/>
              </a:lnSpc>
              <a:spcBef>
                <a:spcPts val="0"/>
              </a:spcBef>
              <a:spcAft>
                <a:spcPts val="0"/>
              </a:spcAft>
              <a:buFont typeface="Arial" panose="020B0604020202020204" pitchFamily="34" charset="0"/>
              <a:buNone/>
              <a:defRPr sz="1511" cap="none" spc="54" baseline="0">
                <a:latin typeface="+mn-lt"/>
              </a:defRPr>
            </a:lvl1pPr>
            <a:lvl2pPr marL="0" indent="0">
              <a:lnSpc>
                <a:spcPct val="100000"/>
              </a:lnSpc>
              <a:spcBef>
                <a:spcPts val="0"/>
              </a:spcBef>
              <a:spcAft>
                <a:spcPts val="0"/>
              </a:spcAft>
              <a:buFont typeface="Sony Music Sans Light" panose="020B0805030101010101" pitchFamily="34" charset="0"/>
              <a:buNone/>
              <a:defRPr sz="1079" cap="none" spc="33" baseline="0">
                <a:latin typeface="+mn-lt"/>
              </a:defRPr>
            </a:lvl2pPr>
            <a:lvl3pPr marL="0" indent="0">
              <a:lnSpc>
                <a:spcPct val="100000"/>
              </a:lnSpc>
              <a:spcBef>
                <a:spcPts val="0"/>
              </a:spcBef>
              <a:spcAft>
                <a:spcPts val="0"/>
              </a:spcAft>
              <a:buFont typeface="Sony Music Sans Light" panose="020B0805030101010101" pitchFamily="34" charset="0"/>
              <a:buNone/>
              <a:defRPr sz="1079" cap="none" spc="33" baseline="0">
                <a:latin typeface="+mn-lt"/>
              </a:defRPr>
            </a:lvl3pPr>
            <a:lvl4pPr marL="0" indent="0">
              <a:lnSpc>
                <a:spcPct val="100000"/>
              </a:lnSpc>
              <a:spcBef>
                <a:spcPts val="0"/>
              </a:spcBef>
              <a:spcAft>
                <a:spcPts val="0"/>
              </a:spcAft>
              <a:buFont typeface="Sony Music Sans Light" panose="020B0805030101010101" pitchFamily="34" charset="0"/>
              <a:buNone/>
              <a:defRPr sz="1079" cap="none" spc="33" baseline="0">
                <a:latin typeface="+mn-lt"/>
              </a:defRPr>
            </a:lvl4pPr>
            <a:lvl5pPr marL="0" indent="0">
              <a:lnSpc>
                <a:spcPct val="100000"/>
              </a:lnSpc>
              <a:spcBef>
                <a:spcPts val="0"/>
              </a:spcBef>
              <a:spcAft>
                <a:spcPts val="0"/>
              </a:spcAft>
              <a:buFont typeface="Sony Music Sans Light" panose="020B0805030101010101" pitchFamily="34" charset="0"/>
              <a:buNone/>
              <a:defRPr sz="1079" cap="none" spc="33" baseline="0">
                <a:latin typeface="+mn-lt"/>
              </a:defRPr>
            </a:lvl5pPr>
            <a:lvl6pPr marL="0" indent="0">
              <a:lnSpc>
                <a:spcPct val="100000"/>
              </a:lnSpc>
              <a:spcBef>
                <a:spcPts val="0"/>
              </a:spcBef>
              <a:spcAft>
                <a:spcPts val="0"/>
              </a:spcAft>
              <a:buFont typeface="Sony Music Sans Light" panose="020B0805030101010101" pitchFamily="34" charset="0"/>
              <a:buNone/>
              <a:defRPr sz="1079" cap="none" spc="33" baseline="0">
                <a:latin typeface="+mn-lt"/>
              </a:defRPr>
            </a:lvl6pPr>
            <a:lvl7pPr marL="0" indent="0">
              <a:lnSpc>
                <a:spcPct val="100000"/>
              </a:lnSpc>
              <a:spcBef>
                <a:spcPts val="0"/>
              </a:spcBef>
              <a:spcAft>
                <a:spcPts val="0"/>
              </a:spcAft>
              <a:buFont typeface="Sony Music Sans Light" panose="020B0805030101010101" pitchFamily="34" charset="0"/>
              <a:buNone/>
              <a:defRPr sz="1079" cap="none" spc="33" baseline="0">
                <a:latin typeface="+mn-lt"/>
              </a:defRPr>
            </a:lvl7pPr>
            <a:lvl8pPr marL="0" indent="0">
              <a:lnSpc>
                <a:spcPct val="100000"/>
              </a:lnSpc>
              <a:spcBef>
                <a:spcPts val="0"/>
              </a:spcBef>
              <a:spcAft>
                <a:spcPts val="0"/>
              </a:spcAft>
              <a:buFont typeface="Sony Music Sans Light" panose="020B0805030101010101" pitchFamily="34" charset="0"/>
              <a:buNone/>
              <a:defRPr sz="1079" cap="none" spc="33" baseline="0">
                <a:latin typeface="+mn-lt"/>
              </a:defRPr>
            </a:lvl8pPr>
            <a:lvl9pPr marL="0" indent="0">
              <a:lnSpc>
                <a:spcPct val="100000"/>
              </a:lnSpc>
              <a:spcBef>
                <a:spcPts val="0"/>
              </a:spcBef>
              <a:spcAft>
                <a:spcPts val="0"/>
              </a:spcAft>
              <a:buFont typeface="Sony Music Sans Light" panose="020B0805030101010101" pitchFamily="34" charset="0"/>
              <a:buNone/>
              <a:defRPr sz="1079" cap="none" spc="33" baseline="0">
                <a:latin typeface="+mn-lt"/>
              </a:defRPr>
            </a:lvl9pPr>
          </a:lstStyle>
          <a:p>
            <a:pPr lvl="0"/>
            <a:r>
              <a:rPr lang="de-DE" noProof="0" dirty="0"/>
              <a:t>Erste Text Ebene // für weitere Text Formate &gt;&gt; Menü &gt; Start &gt; Absatz &gt; Listenebene erhöhen </a:t>
            </a:r>
          </a:p>
          <a:p>
            <a:pPr lvl="1"/>
            <a:r>
              <a:rPr lang="de-DE" noProof="0" dirty="0"/>
              <a:t>Zweite Ebene</a:t>
            </a:r>
          </a:p>
          <a:p>
            <a:pPr lvl="2"/>
            <a:r>
              <a:rPr lang="de-DE" noProof="0" dirty="0"/>
              <a:t>Dritte Ebene</a:t>
            </a:r>
          </a:p>
          <a:p>
            <a:pPr lvl="3"/>
            <a:endParaRPr lang="de-DE" noProof="0" dirty="0"/>
          </a:p>
        </p:txBody>
      </p:sp>
      <p:sp>
        <p:nvSpPr>
          <p:cNvPr id="36" name="spotify">
            <a:extLst>
              <a:ext uri="{FF2B5EF4-FFF2-40B4-BE49-F238E27FC236}">
                <a16:creationId xmlns:a16="http://schemas.microsoft.com/office/drawing/2014/main" id="{2DCDCCEC-DACB-47B7-98C5-57C20E707C7F}"/>
              </a:ext>
            </a:extLst>
          </p:cNvPr>
          <p:cNvSpPr>
            <a:spLocks noGrp="1"/>
          </p:cNvSpPr>
          <p:nvPr>
            <p:ph type="body" orient="vert" idx="17" hasCustomPrompt="1"/>
          </p:nvPr>
        </p:nvSpPr>
        <p:spPr>
          <a:xfrm>
            <a:off x="5359884" y="5230690"/>
            <a:ext cx="178767" cy="178744"/>
          </a:xfrm>
          <a:prstGeom prst="rect">
            <a:avLst/>
          </a:prstGeom>
          <a:blipFill>
            <a:blip r:embed="rId3"/>
            <a:stretch>
              <a:fillRect/>
            </a:stretch>
          </a:blipFill>
        </p:spPr>
        <p:txBody>
          <a:bodyPr vert="horz" wrap="none" lIns="367200" anchor="ctr" anchorCtr="0"/>
          <a:lstStyle>
            <a:lvl1pPr>
              <a:lnSpc>
                <a:spcPct val="95000"/>
              </a:lnSpc>
              <a:spcBef>
                <a:spcPts val="0"/>
              </a:spcBef>
              <a:spcAft>
                <a:spcPts val="0"/>
              </a:spcAft>
              <a:defRPr sz="756" spc="64" baseline="0">
                <a:latin typeface="+mj-lt"/>
              </a:defRPr>
            </a:lvl1pPr>
            <a:lvl2pPr marL="0" indent="0">
              <a:lnSpc>
                <a:spcPct val="95000"/>
              </a:lnSpc>
              <a:spcBef>
                <a:spcPts val="0"/>
              </a:spcBef>
              <a:spcAft>
                <a:spcPts val="0"/>
              </a:spcAft>
              <a:buNone/>
              <a:defRPr sz="756" cap="none" spc="64" baseline="0">
                <a:latin typeface="+mj-lt"/>
              </a:defRPr>
            </a:lvl2pPr>
            <a:lvl3pPr marL="0" indent="0">
              <a:lnSpc>
                <a:spcPct val="95000"/>
              </a:lnSpc>
              <a:spcBef>
                <a:spcPts val="0"/>
              </a:spcBef>
              <a:spcAft>
                <a:spcPts val="0"/>
              </a:spcAft>
              <a:buFont typeface="Sony Music Sans Light" panose="020B0805030101010101" pitchFamily="34" charset="0"/>
              <a:buNone/>
              <a:defRPr sz="756" cap="none" spc="64" baseline="0">
                <a:latin typeface="+mj-lt"/>
              </a:defRPr>
            </a:lvl3pPr>
            <a:lvl4pPr marL="0" indent="0">
              <a:lnSpc>
                <a:spcPct val="95000"/>
              </a:lnSpc>
              <a:spcBef>
                <a:spcPts val="0"/>
              </a:spcBef>
              <a:spcAft>
                <a:spcPts val="0"/>
              </a:spcAft>
              <a:buFont typeface="Sony Music Sans Light" panose="020B0805030101010101" pitchFamily="34" charset="0"/>
              <a:buNone/>
              <a:defRPr sz="756" cap="none" spc="64" baseline="0">
                <a:latin typeface="+mj-lt"/>
              </a:defRPr>
            </a:lvl4pPr>
            <a:lvl5pPr marL="0" indent="0">
              <a:lnSpc>
                <a:spcPct val="95000"/>
              </a:lnSpc>
              <a:spcBef>
                <a:spcPts val="0"/>
              </a:spcBef>
              <a:spcAft>
                <a:spcPts val="0"/>
              </a:spcAft>
              <a:buFont typeface="Sony Music Sans Light" panose="020B0805030101010101" pitchFamily="34" charset="0"/>
              <a:buNone/>
              <a:defRPr sz="756" cap="none" spc="64" baseline="0">
                <a:latin typeface="+mj-lt"/>
              </a:defRPr>
            </a:lvl5pPr>
            <a:lvl6pPr marL="0" indent="0">
              <a:lnSpc>
                <a:spcPct val="95000"/>
              </a:lnSpc>
              <a:spcBef>
                <a:spcPts val="0"/>
              </a:spcBef>
              <a:spcAft>
                <a:spcPts val="0"/>
              </a:spcAft>
              <a:buFont typeface="Sony Music Sans Light" panose="020B0805030101010101" pitchFamily="34" charset="0"/>
              <a:buNone/>
              <a:defRPr sz="756" cap="none" spc="64" baseline="0">
                <a:latin typeface="+mj-lt"/>
              </a:defRPr>
            </a:lvl6pPr>
            <a:lvl7pPr marL="0" indent="0">
              <a:lnSpc>
                <a:spcPct val="95000"/>
              </a:lnSpc>
              <a:spcBef>
                <a:spcPts val="0"/>
              </a:spcBef>
              <a:spcAft>
                <a:spcPts val="0"/>
              </a:spcAft>
              <a:buFont typeface="Sony Music Sans Light" panose="020B0805030101010101" pitchFamily="34" charset="0"/>
              <a:buNone/>
              <a:defRPr sz="756" cap="none" spc="64" baseline="0">
                <a:latin typeface="+mj-lt"/>
              </a:defRPr>
            </a:lvl7pPr>
            <a:lvl8pPr marL="0" indent="0">
              <a:lnSpc>
                <a:spcPct val="95000"/>
              </a:lnSpc>
              <a:spcBef>
                <a:spcPts val="0"/>
              </a:spcBef>
              <a:spcAft>
                <a:spcPts val="0"/>
              </a:spcAft>
              <a:buFont typeface="Sony Music Sans Light" panose="020B0805030101010101" pitchFamily="34" charset="0"/>
              <a:buNone/>
              <a:defRPr sz="756" cap="none" spc="64" baseline="0">
                <a:latin typeface="+mj-lt"/>
              </a:defRPr>
            </a:lvl8pPr>
            <a:lvl9pPr marL="0" indent="0">
              <a:lnSpc>
                <a:spcPct val="95000"/>
              </a:lnSpc>
              <a:spcBef>
                <a:spcPts val="0"/>
              </a:spcBef>
              <a:spcAft>
                <a:spcPts val="0"/>
              </a:spcAft>
              <a:buFont typeface="Sony Music Sans Light" panose="020B0805030101010101" pitchFamily="34" charset="0"/>
              <a:buNone/>
              <a:defRPr sz="756" cap="none" spc="64" baseline="0">
                <a:latin typeface="+mj-lt"/>
              </a:defRPr>
            </a:lvl9pPr>
          </a:lstStyle>
          <a:p>
            <a:pPr lvl="0"/>
            <a:r>
              <a:rPr lang="de-DE" noProof="0" dirty="0"/>
              <a:t>XXXXX</a:t>
            </a:r>
          </a:p>
        </p:txBody>
      </p:sp>
      <p:sp>
        <p:nvSpPr>
          <p:cNvPr id="37" name="instagram">
            <a:extLst>
              <a:ext uri="{FF2B5EF4-FFF2-40B4-BE49-F238E27FC236}">
                <a16:creationId xmlns:a16="http://schemas.microsoft.com/office/drawing/2014/main" id="{26D9C3F3-2FEE-4F24-81EF-BEE58B845BC6}"/>
              </a:ext>
            </a:extLst>
          </p:cNvPr>
          <p:cNvSpPr>
            <a:spLocks noGrp="1"/>
          </p:cNvSpPr>
          <p:nvPr>
            <p:ph type="body" orient="vert" idx="18" hasCustomPrompt="1"/>
          </p:nvPr>
        </p:nvSpPr>
        <p:spPr>
          <a:xfrm>
            <a:off x="6324640" y="5230690"/>
            <a:ext cx="178767" cy="178744"/>
          </a:xfrm>
          <a:prstGeom prst="rect">
            <a:avLst/>
          </a:prstGeom>
          <a:blipFill>
            <a:blip r:embed="rId4"/>
            <a:stretch>
              <a:fillRect/>
            </a:stretch>
          </a:blipFill>
        </p:spPr>
        <p:txBody>
          <a:bodyPr vert="horz" wrap="none" lIns="360000" anchor="ctr" anchorCtr="0"/>
          <a:lstStyle>
            <a:lvl1pPr>
              <a:lnSpc>
                <a:spcPct val="95000"/>
              </a:lnSpc>
              <a:spcBef>
                <a:spcPts val="0"/>
              </a:spcBef>
              <a:spcAft>
                <a:spcPts val="0"/>
              </a:spcAft>
              <a:defRPr sz="756" spc="64" baseline="0">
                <a:latin typeface="+mj-lt"/>
              </a:defRPr>
            </a:lvl1pPr>
            <a:lvl2pPr marL="0" indent="0">
              <a:lnSpc>
                <a:spcPct val="95000"/>
              </a:lnSpc>
              <a:spcBef>
                <a:spcPts val="0"/>
              </a:spcBef>
              <a:spcAft>
                <a:spcPts val="0"/>
              </a:spcAft>
              <a:buNone/>
              <a:defRPr sz="756" cap="none" spc="64" baseline="0">
                <a:latin typeface="+mj-lt"/>
              </a:defRPr>
            </a:lvl2pPr>
            <a:lvl3pPr marL="0" indent="0">
              <a:lnSpc>
                <a:spcPct val="95000"/>
              </a:lnSpc>
              <a:spcBef>
                <a:spcPts val="0"/>
              </a:spcBef>
              <a:spcAft>
                <a:spcPts val="0"/>
              </a:spcAft>
              <a:buFont typeface="Sony Music Sans Light" panose="020B0805030101010101" pitchFamily="34" charset="0"/>
              <a:buNone/>
              <a:defRPr sz="756" cap="none" spc="64" baseline="0">
                <a:latin typeface="+mj-lt"/>
              </a:defRPr>
            </a:lvl3pPr>
            <a:lvl4pPr marL="0" indent="0">
              <a:lnSpc>
                <a:spcPct val="95000"/>
              </a:lnSpc>
              <a:spcBef>
                <a:spcPts val="0"/>
              </a:spcBef>
              <a:spcAft>
                <a:spcPts val="0"/>
              </a:spcAft>
              <a:buFont typeface="Sony Music Sans Light" panose="020B0805030101010101" pitchFamily="34" charset="0"/>
              <a:buNone/>
              <a:defRPr sz="756" cap="none" spc="64" baseline="0">
                <a:latin typeface="+mj-lt"/>
              </a:defRPr>
            </a:lvl4pPr>
            <a:lvl5pPr marL="0" indent="0">
              <a:lnSpc>
                <a:spcPct val="95000"/>
              </a:lnSpc>
              <a:spcBef>
                <a:spcPts val="0"/>
              </a:spcBef>
              <a:spcAft>
                <a:spcPts val="0"/>
              </a:spcAft>
              <a:buFont typeface="Sony Music Sans Light" panose="020B0805030101010101" pitchFamily="34" charset="0"/>
              <a:buNone/>
              <a:defRPr sz="756" cap="none" spc="64" baseline="0">
                <a:latin typeface="+mj-lt"/>
              </a:defRPr>
            </a:lvl5pPr>
            <a:lvl6pPr marL="0" indent="0">
              <a:lnSpc>
                <a:spcPct val="95000"/>
              </a:lnSpc>
              <a:spcBef>
                <a:spcPts val="0"/>
              </a:spcBef>
              <a:spcAft>
                <a:spcPts val="0"/>
              </a:spcAft>
              <a:buFont typeface="Sony Music Sans Light" panose="020B0805030101010101" pitchFamily="34" charset="0"/>
              <a:buNone/>
              <a:defRPr sz="756" cap="none" spc="64" baseline="0">
                <a:latin typeface="+mj-lt"/>
              </a:defRPr>
            </a:lvl6pPr>
            <a:lvl7pPr marL="0" indent="0">
              <a:lnSpc>
                <a:spcPct val="95000"/>
              </a:lnSpc>
              <a:spcBef>
                <a:spcPts val="0"/>
              </a:spcBef>
              <a:spcAft>
                <a:spcPts val="0"/>
              </a:spcAft>
              <a:buFont typeface="Sony Music Sans Light" panose="020B0805030101010101" pitchFamily="34" charset="0"/>
              <a:buNone/>
              <a:defRPr sz="756" cap="none" spc="64" baseline="0">
                <a:latin typeface="+mj-lt"/>
              </a:defRPr>
            </a:lvl7pPr>
            <a:lvl8pPr marL="0" indent="0">
              <a:lnSpc>
                <a:spcPct val="95000"/>
              </a:lnSpc>
              <a:spcBef>
                <a:spcPts val="0"/>
              </a:spcBef>
              <a:spcAft>
                <a:spcPts val="0"/>
              </a:spcAft>
              <a:buFont typeface="Sony Music Sans Light" panose="020B0805030101010101" pitchFamily="34" charset="0"/>
              <a:buNone/>
              <a:defRPr sz="756" cap="none" spc="64" baseline="0">
                <a:latin typeface="+mj-lt"/>
              </a:defRPr>
            </a:lvl8pPr>
            <a:lvl9pPr marL="0" indent="0">
              <a:lnSpc>
                <a:spcPct val="95000"/>
              </a:lnSpc>
              <a:spcBef>
                <a:spcPts val="0"/>
              </a:spcBef>
              <a:spcAft>
                <a:spcPts val="0"/>
              </a:spcAft>
              <a:buFont typeface="Sony Music Sans Light" panose="020B0805030101010101" pitchFamily="34" charset="0"/>
              <a:buNone/>
              <a:defRPr sz="756" cap="none" spc="64" baseline="0">
                <a:latin typeface="+mj-lt"/>
              </a:defRPr>
            </a:lvl9pPr>
          </a:lstStyle>
          <a:p>
            <a:pPr lvl="0"/>
            <a:r>
              <a:rPr lang="de-DE" noProof="0" dirty="0"/>
              <a:t>XXXXX</a:t>
            </a:r>
          </a:p>
        </p:txBody>
      </p:sp>
      <p:sp>
        <p:nvSpPr>
          <p:cNvPr id="38" name="www">
            <a:extLst>
              <a:ext uri="{FF2B5EF4-FFF2-40B4-BE49-F238E27FC236}">
                <a16:creationId xmlns:a16="http://schemas.microsoft.com/office/drawing/2014/main" id="{B395D04A-38A8-49E8-BEC0-59F820E9602F}"/>
              </a:ext>
            </a:extLst>
          </p:cNvPr>
          <p:cNvSpPr>
            <a:spLocks noGrp="1"/>
          </p:cNvSpPr>
          <p:nvPr>
            <p:ph type="body" orient="vert" idx="19" hasCustomPrompt="1"/>
          </p:nvPr>
        </p:nvSpPr>
        <p:spPr>
          <a:xfrm>
            <a:off x="6315410" y="5778563"/>
            <a:ext cx="178767" cy="178744"/>
          </a:xfrm>
          <a:prstGeom prst="rect">
            <a:avLst/>
          </a:prstGeom>
          <a:blipFill>
            <a:blip r:embed="rId5"/>
            <a:stretch>
              <a:fillRect/>
            </a:stretch>
          </a:blipFill>
        </p:spPr>
        <p:txBody>
          <a:bodyPr vert="horz" wrap="none" lIns="360000" anchor="ctr" anchorCtr="0"/>
          <a:lstStyle>
            <a:lvl1pPr>
              <a:lnSpc>
                <a:spcPct val="95000"/>
              </a:lnSpc>
              <a:spcBef>
                <a:spcPts val="0"/>
              </a:spcBef>
              <a:spcAft>
                <a:spcPts val="0"/>
              </a:spcAft>
              <a:defRPr sz="756" spc="64" baseline="0">
                <a:latin typeface="+mj-lt"/>
              </a:defRPr>
            </a:lvl1pPr>
            <a:lvl2pPr marL="0" indent="0">
              <a:lnSpc>
                <a:spcPct val="95000"/>
              </a:lnSpc>
              <a:spcBef>
                <a:spcPts val="0"/>
              </a:spcBef>
              <a:spcAft>
                <a:spcPts val="0"/>
              </a:spcAft>
              <a:buNone/>
              <a:defRPr sz="756" cap="none" spc="64" baseline="0">
                <a:latin typeface="+mj-lt"/>
              </a:defRPr>
            </a:lvl2pPr>
            <a:lvl3pPr marL="0" indent="0">
              <a:lnSpc>
                <a:spcPct val="95000"/>
              </a:lnSpc>
              <a:spcBef>
                <a:spcPts val="0"/>
              </a:spcBef>
              <a:spcAft>
                <a:spcPts val="0"/>
              </a:spcAft>
              <a:buFont typeface="Sony Music Sans Light" panose="020B0805030101010101" pitchFamily="34" charset="0"/>
              <a:buNone/>
              <a:defRPr sz="756" cap="none" spc="64" baseline="0">
                <a:latin typeface="+mj-lt"/>
              </a:defRPr>
            </a:lvl3pPr>
            <a:lvl4pPr marL="0" indent="0">
              <a:lnSpc>
                <a:spcPct val="95000"/>
              </a:lnSpc>
              <a:spcBef>
                <a:spcPts val="0"/>
              </a:spcBef>
              <a:spcAft>
                <a:spcPts val="0"/>
              </a:spcAft>
              <a:buFont typeface="Sony Music Sans Light" panose="020B0805030101010101" pitchFamily="34" charset="0"/>
              <a:buNone/>
              <a:defRPr sz="756" cap="none" spc="64" baseline="0">
                <a:latin typeface="+mj-lt"/>
              </a:defRPr>
            </a:lvl4pPr>
            <a:lvl5pPr marL="0" indent="0">
              <a:lnSpc>
                <a:spcPct val="95000"/>
              </a:lnSpc>
              <a:spcBef>
                <a:spcPts val="0"/>
              </a:spcBef>
              <a:spcAft>
                <a:spcPts val="0"/>
              </a:spcAft>
              <a:buFont typeface="Sony Music Sans Light" panose="020B0805030101010101" pitchFamily="34" charset="0"/>
              <a:buNone/>
              <a:defRPr sz="756" cap="none" spc="64" baseline="0">
                <a:latin typeface="+mj-lt"/>
              </a:defRPr>
            </a:lvl5pPr>
            <a:lvl6pPr marL="0" indent="0">
              <a:lnSpc>
                <a:spcPct val="95000"/>
              </a:lnSpc>
              <a:spcBef>
                <a:spcPts val="0"/>
              </a:spcBef>
              <a:spcAft>
                <a:spcPts val="0"/>
              </a:spcAft>
              <a:buFont typeface="Sony Music Sans Light" panose="020B0805030101010101" pitchFamily="34" charset="0"/>
              <a:buNone/>
              <a:defRPr sz="756" cap="none" spc="64" baseline="0">
                <a:latin typeface="+mj-lt"/>
              </a:defRPr>
            </a:lvl6pPr>
            <a:lvl7pPr marL="0" indent="0">
              <a:lnSpc>
                <a:spcPct val="95000"/>
              </a:lnSpc>
              <a:spcBef>
                <a:spcPts val="0"/>
              </a:spcBef>
              <a:spcAft>
                <a:spcPts val="0"/>
              </a:spcAft>
              <a:buFont typeface="Sony Music Sans Light" panose="020B0805030101010101" pitchFamily="34" charset="0"/>
              <a:buNone/>
              <a:defRPr sz="756" cap="none" spc="64" baseline="0">
                <a:latin typeface="+mj-lt"/>
              </a:defRPr>
            </a:lvl7pPr>
            <a:lvl8pPr marL="0" indent="0">
              <a:lnSpc>
                <a:spcPct val="95000"/>
              </a:lnSpc>
              <a:spcBef>
                <a:spcPts val="0"/>
              </a:spcBef>
              <a:spcAft>
                <a:spcPts val="0"/>
              </a:spcAft>
              <a:buFont typeface="Sony Music Sans Light" panose="020B0805030101010101" pitchFamily="34" charset="0"/>
              <a:buNone/>
              <a:defRPr sz="756" cap="none" spc="64" baseline="0">
                <a:latin typeface="+mj-lt"/>
              </a:defRPr>
            </a:lvl8pPr>
            <a:lvl9pPr marL="0" indent="0">
              <a:lnSpc>
                <a:spcPct val="95000"/>
              </a:lnSpc>
              <a:spcBef>
                <a:spcPts val="0"/>
              </a:spcBef>
              <a:spcAft>
                <a:spcPts val="0"/>
              </a:spcAft>
              <a:buFont typeface="Sony Music Sans Light" panose="020B0805030101010101" pitchFamily="34" charset="0"/>
              <a:buNone/>
              <a:defRPr sz="756" cap="none" spc="64" baseline="0">
                <a:latin typeface="+mj-lt"/>
              </a:defRPr>
            </a:lvl9pPr>
          </a:lstStyle>
          <a:p>
            <a:pPr lvl="0"/>
            <a:r>
              <a:rPr lang="de-DE" noProof="0" dirty="0"/>
              <a:t>XXXXX</a:t>
            </a:r>
          </a:p>
        </p:txBody>
      </p:sp>
      <p:sp>
        <p:nvSpPr>
          <p:cNvPr id="39" name="youtube">
            <a:extLst>
              <a:ext uri="{FF2B5EF4-FFF2-40B4-BE49-F238E27FC236}">
                <a16:creationId xmlns:a16="http://schemas.microsoft.com/office/drawing/2014/main" id="{4B41B925-7650-405B-8511-764D9E73E9E0}"/>
              </a:ext>
            </a:extLst>
          </p:cNvPr>
          <p:cNvSpPr>
            <a:spLocks noGrp="1"/>
          </p:cNvSpPr>
          <p:nvPr>
            <p:ph type="body" orient="vert" idx="20" hasCustomPrompt="1"/>
          </p:nvPr>
        </p:nvSpPr>
        <p:spPr>
          <a:xfrm>
            <a:off x="5350237" y="5789054"/>
            <a:ext cx="209856" cy="159316"/>
          </a:xfrm>
          <a:prstGeom prst="rect">
            <a:avLst/>
          </a:prstGeom>
          <a:blipFill>
            <a:blip r:embed="rId6"/>
            <a:stretch>
              <a:fillRect/>
            </a:stretch>
          </a:blipFill>
        </p:spPr>
        <p:txBody>
          <a:bodyPr vert="horz" wrap="none" lIns="360000" anchor="ctr" anchorCtr="0"/>
          <a:lstStyle>
            <a:lvl1pPr>
              <a:lnSpc>
                <a:spcPct val="95000"/>
              </a:lnSpc>
              <a:spcBef>
                <a:spcPts val="0"/>
              </a:spcBef>
              <a:spcAft>
                <a:spcPts val="0"/>
              </a:spcAft>
              <a:defRPr sz="756" spc="64" baseline="0">
                <a:latin typeface="+mj-lt"/>
              </a:defRPr>
            </a:lvl1pPr>
            <a:lvl2pPr marL="0" indent="0">
              <a:lnSpc>
                <a:spcPct val="95000"/>
              </a:lnSpc>
              <a:spcBef>
                <a:spcPts val="0"/>
              </a:spcBef>
              <a:spcAft>
                <a:spcPts val="0"/>
              </a:spcAft>
              <a:buNone/>
              <a:defRPr sz="756" cap="none" spc="64" baseline="0">
                <a:latin typeface="+mj-lt"/>
              </a:defRPr>
            </a:lvl2pPr>
            <a:lvl3pPr marL="0" indent="0">
              <a:lnSpc>
                <a:spcPct val="95000"/>
              </a:lnSpc>
              <a:spcBef>
                <a:spcPts val="0"/>
              </a:spcBef>
              <a:spcAft>
                <a:spcPts val="0"/>
              </a:spcAft>
              <a:buFont typeface="Sony Music Sans Light" panose="020B0805030101010101" pitchFamily="34" charset="0"/>
              <a:buNone/>
              <a:defRPr sz="756" cap="none" spc="64" baseline="0">
                <a:latin typeface="+mj-lt"/>
              </a:defRPr>
            </a:lvl3pPr>
            <a:lvl4pPr marL="0" indent="0">
              <a:lnSpc>
                <a:spcPct val="95000"/>
              </a:lnSpc>
              <a:spcBef>
                <a:spcPts val="0"/>
              </a:spcBef>
              <a:spcAft>
                <a:spcPts val="0"/>
              </a:spcAft>
              <a:buFont typeface="Sony Music Sans Light" panose="020B0805030101010101" pitchFamily="34" charset="0"/>
              <a:buNone/>
              <a:defRPr sz="756" cap="none" spc="64" baseline="0">
                <a:latin typeface="+mj-lt"/>
              </a:defRPr>
            </a:lvl4pPr>
            <a:lvl5pPr marL="0" indent="0">
              <a:lnSpc>
                <a:spcPct val="95000"/>
              </a:lnSpc>
              <a:spcBef>
                <a:spcPts val="0"/>
              </a:spcBef>
              <a:spcAft>
                <a:spcPts val="0"/>
              </a:spcAft>
              <a:buFont typeface="Sony Music Sans Light" panose="020B0805030101010101" pitchFamily="34" charset="0"/>
              <a:buNone/>
              <a:defRPr sz="756" cap="none" spc="64" baseline="0">
                <a:latin typeface="+mj-lt"/>
              </a:defRPr>
            </a:lvl5pPr>
            <a:lvl6pPr marL="0" indent="0">
              <a:lnSpc>
                <a:spcPct val="95000"/>
              </a:lnSpc>
              <a:spcBef>
                <a:spcPts val="0"/>
              </a:spcBef>
              <a:spcAft>
                <a:spcPts val="0"/>
              </a:spcAft>
              <a:buFont typeface="Sony Music Sans Light" panose="020B0805030101010101" pitchFamily="34" charset="0"/>
              <a:buNone/>
              <a:defRPr sz="756" cap="none" spc="64" baseline="0">
                <a:latin typeface="+mj-lt"/>
              </a:defRPr>
            </a:lvl6pPr>
            <a:lvl7pPr marL="0" indent="0">
              <a:lnSpc>
                <a:spcPct val="95000"/>
              </a:lnSpc>
              <a:spcBef>
                <a:spcPts val="0"/>
              </a:spcBef>
              <a:spcAft>
                <a:spcPts val="0"/>
              </a:spcAft>
              <a:buFont typeface="Sony Music Sans Light" panose="020B0805030101010101" pitchFamily="34" charset="0"/>
              <a:buNone/>
              <a:defRPr sz="756" cap="none" spc="64" baseline="0">
                <a:latin typeface="+mj-lt"/>
              </a:defRPr>
            </a:lvl7pPr>
            <a:lvl8pPr marL="0" indent="0">
              <a:lnSpc>
                <a:spcPct val="95000"/>
              </a:lnSpc>
              <a:spcBef>
                <a:spcPts val="0"/>
              </a:spcBef>
              <a:spcAft>
                <a:spcPts val="0"/>
              </a:spcAft>
              <a:buFont typeface="Sony Music Sans Light" panose="020B0805030101010101" pitchFamily="34" charset="0"/>
              <a:buNone/>
              <a:defRPr sz="756" cap="none" spc="64" baseline="0">
                <a:latin typeface="+mj-lt"/>
              </a:defRPr>
            </a:lvl8pPr>
            <a:lvl9pPr marL="0" indent="0">
              <a:lnSpc>
                <a:spcPct val="95000"/>
              </a:lnSpc>
              <a:spcBef>
                <a:spcPts val="0"/>
              </a:spcBef>
              <a:spcAft>
                <a:spcPts val="0"/>
              </a:spcAft>
              <a:buFont typeface="Sony Music Sans Light" panose="020B0805030101010101" pitchFamily="34" charset="0"/>
              <a:buNone/>
              <a:defRPr sz="756" cap="none" spc="64" baseline="0">
                <a:latin typeface="+mj-lt"/>
              </a:defRPr>
            </a:lvl9pPr>
          </a:lstStyle>
          <a:p>
            <a:pPr lvl="0"/>
            <a:r>
              <a:rPr lang="de-DE" noProof="0" dirty="0"/>
              <a:t>XXXXX</a:t>
            </a:r>
          </a:p>
        </p:txBody>
      </p:sp>
      <p:sp>
        <p:nvSpPr>
          <p:cNvPr id="40" name="twitter">
            <a:extLst>
              <a:ext uri="{FF2B5EF4-FFF2-40B4-BE49-F238E27FC236}">
                <a16:creationId xmlns:a16="http://schemas.microsoft.com/office/drawing/2014/main" id="{FAF00DA9-5889-4120-ACDB-133E215F54E0}"/>
              </a:ext>
            </a:extLst>
          </p:cNvPr>
          <p:cNvSpPr>
            <a:spLocks noGrp="1"/>
          </p:cNvSpPr>
          <p:nvPr>
            <p:ph type="body" orient="vert" idx="21" hasCustomPrompt="1"/>
          </p:nvPr>
        </p:nvSpPr>
        <p:spPr>
          <a:xfrm>
            <a:off x="4391445" y="5789054"/>
            <a:ext cx="159335" cy="159316"/>
          </a:xfrm>
          <a:prstGeom prst="rect">
            <a:avLst/>
          </a:prstGeom>
          <a:blipFill>
            <a:blip r:embed="rId7"/>
            <a:stretch>
              <a:fillRect/>
            </a:stretch>
          </a:blipFill>
        </p:spPr>
        <p:txBody>
          <a:bodyPr vert="horz" wrap="none" lIns="360000" anchor="ctr" anchorCtr="0"/>
          <a:lstStyle>
            <a:lvl1pPr>
              <a:lnSpc>
                <a:spcPct val="95000"/>
              </a:lnSpc>
              <a:spcBef>
                <a:spcPts val="0"/>
              </a:spcBef>
              <a:spcAft>
                <a:spcPts val="0"/>
              </a:spcAft>
              <a:defRPr sz="756" spc="64" baseline="0">
                <a:latin typeface="+mj-lt"/>
              </a:defRPr>
            </a:lvl1pPr>
            <a:lvl2pPr marL="0" indent="0">
              <a:lnSpc>
                <a:spcPct val="95000"/>
              </a:lnSpc>
              <a:spcBef>
                <a:spcPts val="0"/>
              </a:spcBef>
              <a:spcAft>
                <a:spcPts val="0"/>
              </a:spcAft>
              <a:buNone/>
              <a:defRPr sz="756" cap="none" spc="64" baseline="0">
                <a:latin typeface="+mj-lt"/>
              </a:defRPr>
            </a:lvl2pPr>
            <a:lvl3pPr marL="0" indent="0">
              <a:lnSpc>
                <a:spcPct val="95000"/>
              </a:lnSpc>
              <a:spcBef>
                <a:spcPts val="0"/>
              </a:spcBef>
              <a:spcAft>
                <a:spcPts val="0"/>
              </a:spcAft>
              <a:buFont typeface="Sony Music Sans Light" panose="020B0805030101010101" pitchFamily="34" charset="0"/>
              <a:buNone/>
              <a:defRPr sz="756" cap="none" spc="64" baseline="0">
                <a:latin typeface="+mj-lt"/>
              </a:defRPr>
            </a:lvl3pPr>
            <a:lvl4pPr marL="0" indent="0">
              <a:lnSpc>
                <a:spcPct val="95000"/>
              </a:lnSpc>
              <a:spcBef>
                <a:spcPts val="0"/>
              </a:spcBef>
              <a:spcAft>
                <a:spcPts val="0"/>
              </a:spcAft>
              <a:buFont typeface="Sony Music Sans Light" panose="020B0805030101010101" pitchFamily="34" charset="0"/>
              <a:buNone/>
              <a:defRPr sz="756" cap="none" spc="64" baseline="0">
                <a:latin typeface="+mj-lt"/>
              </a:defRPr>
            </a:lvl4pPr>
            <a:lvl5pPr marL="0" indent="0">
              <a:lnSpc>
                <a:spcPct val="95000"/>
              </a:lnSpc>
              <a:spcBef>
                <a:spcPts val="0"/>
              </a:spcBef>
              <a:spcAft>
                <a:spcPts val="0"/>
              </a:spcAft>
              <a:buFont typeface="Sony Music Sans Light" panose="020B0805030101010101" pitchFamily="34" charset="0"/>
              <a:buNone/>
              <a:defRPr sz="756" cap="none" spc="64" baseline="0">
                <a:latin typeface="+mj-lt"/>
              </a:defRPr>
            </a:lvl5pPr>
            <a:lvl6pPr marL="0" indent="0">
              <a:lnSpc>
                <a:spcPct val="95000"/>
              </a:lnSpc>
              <a:spcBef>
                <a:spcPts val="0"/>
              </a:spcBef>
              <a:spcAft>
                <a:spcPts val="0"/>
              </a:spcAft>
              <a:buFont typeface="Sony Music Sans Light" panose="020B0805030101010101" pitchFamily="34" charset="0"/>
              <a:buNone/>
              <a:defRPr sz="756" cap="none" spc="64" baseline="0">
                <a:latin typeface="+mj-lt"/>
              </a:defRPr>
            </a:lvl6pPr>
            <a:lvl7pPr marL="0" indent="0">
              <a:lnSpc>
                <a:spcPct val="95000"/>
              </a:lnSpc>
              <a:spcBef>
                <a:spcPts val="0"/>
              </a:spcBef>
              <a:spcAft>
                <a:spcPts val="0"/>
              </a:spcAft>
              <a:buFont typeface="Sony Music Sans Light" panose="020B0805030101010101" pitchFamily="34" charset="0"/>
              <a:buNone/>
              <a:defRPr sz="756" cap="none" spc="64" baseline="0">
                <a:latin typeface="+mj-lt"/>
              </a:defRPr>
            </a:lvl7pPr>
            <a:lvl8pPr marL="0" indent="0">
              <a:lnSpc>
                <a:spcPct val="95000"/>
              </a:lnSpc>
              <a:spcBef>
                <a:spcPts val="0"/>
              </a:spcBef>
              <a:spcAft>
                <a:spcPts val="0"/>
              </a:spcAft>
              <a:buFont typeface="Sony Music Sans Light" panose="020B0805030101010101" pitchFamily="34" charset="0"/>
              <a:buNone/>
              <a:defRPr sz="756" cap="none" spc="64" baseline="0">
                <a:latin typeface="+mj-lt"/>
              </a:defRPr>
            </a:lvl8pPr>
            <a:lvl9pPr marL="0" indent="0">
              <a:lnSpc>
                <a:spcPct val="95000"/>
              </a:lnSpc>
              <a:spcBef>
                <a:spcPts val="0"/>
              </a:spcBef>
              <a:spcAft>
                <a:spcPts val="0"/>
              </a:spcAft>
              <a:buFont typeface="Sony Music Sans Light" panose="020B0805030101010101" pitchFamily="34" charset="0"/>
              <a:buNone/>
              <a:defRPr sz="756" cap="none" spc="64" baseline="0">
                <a:latin typeface="+mj-lt"/>
              </a:defRPr>
            </a:lvl9pPr>
          </a:lstStyle>
          <a:p>
            <a:pPr lvl="0"/>
            <a:r>
              <a:rPr lang="de-DE" noProof="0" dirty="0"/>
              <a:t>XXXXX</a:t>
            </a:r>
          </a:p>
        </p:txBody>
      </p:sp>
      <p:sp>
        <p:nvSpPr>
          <p:cNvPr id="41" name="Text">
            <a:extLst>
              <a:ext uri="{FF2B5EF4-FFF2-40B4-BE49-F238E27FC236}">
                <a16:creationId xmlns:a16="http://schemas.microsoft.com/office/drawing/2014/main" id="{E399F861-6B21-4C9F-9AED-109E4811C749}"/>
              </a:ext>
            </a:extLst>
          </p:cNvPr>
          <p:cNvSpPr>
            <a:spLocks noGrp="1"/>
          </p:cNvSpPr>
          <p:nvPr>
            <p:ph type="body" orient="vert" idx="22" hasCustomPrompt="1"/>
          </p:nvPr>
        </p:nvSpPr>
        <p:spPr>
          <a:xfrm>
            <a:off x="4390555" y="4916990"/>
            <a:ext cx="2720364" cy="155430"/>
          </a:xfrm>
          <a:prstGeom prst="rect">
            <a:avLst/>
          </a:prstGeom>
        </p:spPr>
        <p:txBody>
          <a:bodyPr vert="horz" anchor="b" anchorCtr="0"/>
          <a:lstStyle>
            <a:lvl1pPr>
              <a:lnSpc>
                <a:spcPct val="95000"/>
              </a:lnSpc>
              <a:spcBef>
                <a:spcPts val="0"/>
              </a:spcBef>
              <a:spcAft>
                <a:spcPts val="0"/>
              </a:spcAft>
              <a:defRPr sz="756" cap="all" spc="64" baseline="0">
                <a:latin typeface="+mj-lt"/>
              </a:defRPr>
            </a:lvl1pPr>
            <a:lvl2pPr marL="0" indent="0">
              <a:lnSpc>
                <a:spcPct val="95000"/>
              </a:lnSpc>
              <a:spcBef>
                <a:spcPts val="0"/>
              </a:spcBef>
              <a:spcAft>
                <a:spcPts val="0"/>
              </a:spcAft>
              <a:buNone/>
              <a:defRPr sz="756" cap="all" spc="64" baseline="0">
                <a:latin typeface="+mj-lt"/>
              </a:defRPr>
            </a:lvl2pPr>
            <a:lvl3pPr marL="0" indent="0">
              <a:lnSpc>
                <a:spcPct val="95000"/>
              </a:lnSpc>
              <a:spcBef>
                <a:spcPts val="0"/>
              </a:spcBef>
              <a:spcAft>
                <a:spcPts val="0"/>
              </a:spcAft>
              <a:buFont typeface="Sony Music Sans Light" panose="020B0805030101010101" pitchFamily="34" charset="0"/>
              <a:buNone/>
              <a:defRPr sz="756" cap="all" spc="64" baseline="0">
                <a:latin typeface="+mj-lt"/>
              </a:defRPr>
            </a:lvl3pPr>
            <a:lvl4pPr marL="0" indent="0">
              <a:lnSpc>
                <a:spcPct val="95000"/>
              </a:lnSpc>
              <a:spcBef>
                <a:spcPts val="0"/>
              </a:spcBef>
              <a:spcAft>
                <a:spcPts val="0"/>
              </a:spcAft>
              <a:buFont typeface="Sony Music Sans Light" panose="020B0805030101010101" pitchFamily="34" charset="0"/>
              <a:buNone/>
              <a:defRPr sz="756" cap="all" spc="64" baseline="0">
                <a:latin typeface="+mj-lt"/>
              </a:defRPr>
            </a:lvl4pPr>
            <a:lvl5pPr marL="0" indent="0">
              <a:lnSpc>
                <a:spcPct val="95000"/>
              </a:lnSpc>
              <a:spcBef>
                <a:spcPts val="0"/>
              </a:spcBef>
              <a:spcAft>
                <a:spcPts val="0"/>
              </a:spcAft>
              <a:buFont typeface="Sony Music Sans Light" panose="020B0805030101010101" pitchFamily="34" charset="0"/>
              <a:buNone/>
              <a:defRPr sz="756" cap="all" spc="64" baseline="0">
                <a:latin typeface="+mj-lt"/>
              </a:defRPr>
            </a:lvl5pPr>
            <a:lvl6pPr marL="0" indent="0">
              <a:lnSpc>
                <a:spcPct val="95000"/>
              </a:lnSpc>
              <a:spcBef>
                <a:spcPts val="0"/>
              </a:spcBef>
              <a:spcAft>
                <a:spcPts val="0"/>
              </a:spcAft>
              <a:buFont typeface="Sony Music Sans Light" panose="020B0805030101010101" pitchFamily="34" charset="0"/>
              <a:buNone/>
              <a:defRPr sz="756" cap="all" spc="64" baseline="0">
                <a:latin typeface="+mj-lt"/>
              </a:defRPr>
            </a:lvl6pPr>
            <a:lvl7pPr marL="0" indent="0">
              <a:lnSpc>
                <a:spcPct val="95000"/>
              </a:lnSpc>
              <a:spcBef>
                <a:spcPts val="0"/>
              </a:spcBef>
              <a:spcAft>
                <a:spcPts val="0"/>
              </a:spcAft>
              <a:buFont typeface="Sony Music Sans Light" panose="020B0805030101010101" pitchFamily="34" charset="0"/>
              <a:buNone/>
              <a:defRPr sz="756" cap="all" spc="64" baseline="0">
                <a:latin typeface="+mj-lt"/>
              </a:defRPr>
            </a:lvl7pPr>
            <a:lvl8pPr marL="0" indent="0">
              <a:lnSpc>
                <a:spcPct val="95000"/>
              </a:lnSpc>
              <a:spcBef>
                <a:spcPts val="0"/>
              </a:spcBef>
              <a:spcAft>
                <a:spcPts val="0"/>
              </a:spcAft>
              <a:buFont typeface="Sony Music Sans Light" panose="020B0805030101010101" pitchFamily="34" charset="0"/>
              <a:buNone/>
              <a:defRPr sz="756" cap="all" spc="64" baseline="0">
                <a:latin typeface="+mj-lt"/>
              </a:defRPr>
            </a:lvl8pPr>
            <a:lvl9pPr marL="0" indent="0">
              <a:lnSpc>
                <a:spcPct val="95000"/>
              </a:lnSpc>
              <a:spcBef>
                <a:spcPts val="0"/>
              </a:spcBef>
              <a:spcAft>
                <a:spcPts val="0"/>
              </a:spcAft>
              <a:buFont typeface="Sony Music Sans Light" panose="020B0805030101010101" pitchFamily="34" charset="0"/>
              <a:buNone/>
              <a:defRPr sz="756" cap="all" spc="64" baseline="0">
                <a:latin typeface="+mj-lt"/>
              </a:defRPr>
            </a:lvl9pPr>
          </a:lstStyle>
          <a:p>
            <a:pPr lvl="0"/>
            <a:r>
              <a:rPr lang="de-DE" noProof="0" dirty="0"/>
              <a:t>Headline</a:t>
            </a:r>
          </a:p>
        </p:txBody>
      </p:sp>
      <p:sp>
        <p:nvSpPr>
          <p:cNvPr id="42" name="Text">
            <a:extLst>
              <a:ext uri="{FF2B5EF4-FFF2-40B4-BE49-F238E27FC236}">
                <a16:creationId xmlns:a16="http://schemas.microsoft.com/office/drawing/2014/main" id="{B77C4C14-1DD7-445B-ACA4-69FF1352A3A3}"/>
              </a:ext>
            </a:extLst>
          </p:cNvPr>
          <p:cNvSpPr>
            <a:spLocks noGrp="1"/>
          </p:cNvSpPr>
          <p:nvPr>
            <p:ph type="body" orient="vert" idx="23" hasCustomPrompt="1"/>
          </p:nvPr>
        </p:nvSpPr>
        <p:spPr>
          <a:xfrm>
            <a:off x="8256721" y="4916990"/>
            <a:ext cx="2720364" cy="155430"/>
          </a:xfrm>
          <a:prstGeom prst="rect">
            <a:avLst/>
          </a:prstGeom>
        </p:spPr>
        <p:txBody>
          <a:bodyPr vert="horz" anchor="b" anchorCtr="0"/>
          <a:lstStyle>
            <a:lvl1pPr>
              <a:lnSpc>
                <a:spcPct val="95000"/>
              </a:lnSpc>
              <a:spcBef>
                <a:spcPts val="0"/>
              </a:spcBef>
              <a:spcAft>
                <a:spcPts val="0"/>
              </a:spcAft>
              <a:defRPr sz="756" cap="all" spc="64" baseline="0">
                <a:latin typeface="+mj-lt"/>
              </a:defRPr>
            </a:lvl1pPr>
            <a:lvl2pPr marL="0" indent="0">
              <a:lnSpc>
                <a:spcPct val="95000"/>
              </a:lnSpc>
              <a:spcBef>
                <a:spcPts val="0"/>
              </a:spcBef>
              <a:spcAft>
                <a:spcPts val="0"/>
              </a:spcAft>
              <a:buNone/>
              <a:defRPr sz="756" cap="all" spc="64" baseline="0">
                <a:latin typeface="+mj-lt"/>
              </a:defRPr>
            </a:lvl2pPr>
            <a:lvl3pPr marL="0" indent="0">
              <a:lnSpc>
                <a:spcPct val="95000"/>
              </a:lnSpc>
              <a:spcBef>
                <a:spcPts val="0"/>
              </a:spcBef>
              <a:spcAft>
                <a:spcPts val="0"/>
              </a:spcAft>
              <a:buFont typeface="Sony Music Sans Light" panose="020B0805030101010101" pitchFamily="34" charset="0"/>
              <a:buNone/>
              <a:defRPr sz="756" cap="all" spc="64" baseline="0">
                <a:latin typeface="+mj-lt"/>
              </a:defRPr>
            </a:lvl3pPr>
            <a:lvl4pPr marL="0" indent="0">
              <a:lnSpc>
                <a:spcPct val="95000"/>
              </a:lnSpc>
              <a:spcBef>
                <a:spcPts val="0"/>
              </a:spcBef>
              <a:spcAft>
                <a:spcPts val="0"/>
              </a:spcAft>
              <a:buFont typeface="Sony Music Sans Light" panose="020B0805030101010101" pitchFamily="34" charset="0"/>
              <a:buNone/>
              <a:defRPr sz="756" cap="all" spc="64" baseline="0">
                <a:latin typeface="+mj-lt"/>
              </a:defRPr>
            </a:lvl4pPr>
            <a:lvl5pPr marL="0" indent="0">
              <a:lnSpc>
                <a:spcPct val="95000"/>
              </a:lnSpc>
              <a:spcBef>
                <a:spcPts val="0"/>
              </a:spcBef>
              <a:spcAft>
                <a:spcPts val="0"/>
              </a:spcAft>
              <a:buFont typeface="Sony Music Sans Light" panose="020B0805030101010101" pitchFamily="34" charset="0"/>
              <a:buNone/>
              <a:defRPr sz="756" cap="all" spc="64" baseline="0">
                <a:latin typeface="+mj-lt"/>
              </a:defRPr>
            </a:lvl5pPr>
            <a:lvl6pPr marL="0" indent="0">
              <a:lnSpc>
                <a:spcPct val="95000"/>
              </a:lnSpc>
              <a:spcBef>
                <a:spcPts val="0"/>
              </a:spcBef>
              <a:spcAft>
                <a:spcPts val="0"/>
              </a:spcAft>
              <a:buFont typeface="Sony Music Sans Light" panose="020B0805030101010101" pitchFamily="34" charset="0"/>
              <a:buNone/>
              <a:defRPr sz="756" cap="all" spc="64" baseline="0">
                <a:latin typeface="+mj-lt"/>
              </a:defRPr>
            </a:lvl6pPr>
            <a:lvl7pPr marL="0" indent="0">
              <a:lnSpc>
                <a:spcPct val="95000"/>
              </a:lnSpc>
              <a:spcBef>
                <a:spcPts val="0"/>
              </a:spcBef>
              <a:spcAft>
                <a:spcPts val="0"/>
              </a:spcAft>
              <a:buFont typeface="Sony Music Sans Light" panose="020B0805030101010101" pitchFamily="34" charset="0"/>
              <a:buNone/>
              <a:defRPr sz="756" cap="all" spc="64" baseline="0">
                <a:latin typeface="+mj-lt"/>
              </a:defRPr>
            </a:lvl7pPr>
            <a:lvl8pPr marL="0" indent="0">
              <a:lnSpc>
                <a:spcPct val="95000"/>
              </a:lnSpc>
              <a:spcBef>
                <a:spcPts val="0"/>
              </a:spcBef>
              <a:spcAft>
                <a:spcPts val="0"/>
              </a:spcAft>
              <a:buFont typeface="Sony Music Sans Light" panose="020B0805030101010101" pitchFamily="34" charset="0"/>
              <a:buNone/>
              <a:defRPr sz="756" cap="all" spc="64" baseline="0">
                <a:latin typeface="+mj-lt"/>
              </a:defRPr>
            </a:lvl8pPr>
            <a:lvl9pPr marL="0" indent="0">
              <a:lnSpc>
                <a:spcPct val="95000"/>
              </a:lnSpc>
              <a:spcBef>
                <a:spcPts val="0"/>
              </a:spcBef>
              <a:spcAft>
                <a:spcPts val="0"/>
              </a:spcAft>
              <a:buFont typeface="Sony Music Sans Light" panose="020B0805030101010101" pitchFamily="34" charset="0"/>
              <a:buNone/>
              <a:defRPr sz="756" cap="all" spc="64" baseline="0">
                <a:latin typeface="+mj-lt"/>
              </a:defRPr>
            </a:lvl9pPr>
          </a:lstStyle>
          <a:p>
            <a:pPr lvl="0"/>
            <a:r>
              <a:rPr lang="de-DE" noProof="0" dirty="0"/>
              <a:t>Headline</a:t>
            </a:r>
          </a:p>
        </p:txBody>
      </p:sp>
    </p:spTree>
    <p:extLst>
      <p:ext uri="{BB962C8B-B14F-4D97-AF65-F5344CB8AC3E}">
        <p14:creationId xmlns:p14="http://schemas.microsoft.com/office/powerpoint/2010/main" val="2045116029"/>
      </p:ext>
    </p:extLst>
  </p:cSld>
  <p:clrMapOvr>
    <a:masterClrMapping/>
  </p:clrMapOvr>
  <p:extLst>
    <p:ext uri="{DCECCB84-F9BA-43D5-87BE-67443E8EF086}">
      <p15:sldGuideLst xmlns:p15="http://schemas.microsoft.com/office/powerpoint/2012/main">
        <p15:guide id="1" orient="horz" pos="249">
          <p15:clr>
            <a:srgbClr val="FBAE40"/>
          </p15:clr>
        </p15:guide>
        <p15:guide id="2" pos="317">
          <p15:clr>
            <a:srgbClr val="FBAE40"/>
          </p15:clr>
        </p15:guide>
        <p15:guide id="3" orient="horz" pos="3764">
          <p15:clr>
            <a:srgbClr val="FBAE40"/>
          </p15:clr>
        </p15:guide>
        <p15:guide id="5" pos="2563">
          <p15:clr>
            <a:srgbClr val="FBAE40"/>
          </p15:clr>
        </p15:guide>
        <p15:guide id="6" pos="5670">
          <p15:clr>
            <a:srgbClr val="FBAE40"/>
          </p15:clr>
        </p15:guide>
        <p15:guide id="7" pos="6939">
          <p15:clr>
            <a:srgbClr val="FBAE40"/>
          </p15:clr>
        </p15:guide>
        <p15:guide id="8" orient="horz" pos="130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5_Title and Content_Orang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spc="-101" baseline="0"/>
            </a:lvl1pPr>
          </a:lstStyle>
          <a:p>
            <a:r>
              <a:rPr lang="en-US"/>
              <a:t>Click to edit Master title style</a:t>
            </a:r>
            <a:endParaRPr lang="en-US" dirty="0"/>
          </a:p>
        </p:txBody>
      </p:sp>
      <p:sp>
        <p:nvSpPr>
          <p:cNvPr id="4" name="Text Placeholder 3"/>
          <p:cNvSpPr>
            <a:spLocks noGrp="1"/>
          </p:cNvSpPr>
          <p:nvPr>
            <p:ph type="body" sz="quarter" idx="10"/>
          </p:nvPr>
        </p:nvSpPr>
        <p:spPr>
          <a:xfrm>
            <a:off x="623606" y="1478244"/>
            <a:ext cx="11195743" cy="2293880"/>
          </a:xfrm>
        </p:spPr>
        <p:txBody>
          <a:bodyPr>
            <a:spAutoFit/>
          </a:bodyPr>
          <a:lstStyle>
            <a:lvl1pPr marL="0" indent="0">
              <a:spcBef>
                <a:spcPts val="0"/>
              </a:spcBef>
              <a:spcAft>
                <a:spcPts val="612"/>
              </a:spcAft>
              <a:buNone/>
              <a:defRPr sz="2856" spc="-101" baseline="0">
                <a:gradFill>
                  <a:gsLst>
                    <a:gs pos="10000">
                      <a:srgbClr val="FF8A00"/>
                    </a:gs>
                    <a:gs pos="29583">
                      <a:srgbClr val="FF8A00"/>
                    </a:gs>
                  </a:gsLst>
                  <a:lin ang="5400000" scaled="0"/>
                </a:gradFill>
                <a:latin typeface="+mn-lt"/>
              </a:defRPr>
            </a:lvl1pPr>
            <a:lvl2pPr marL="0" indent="0">
              <a:spcBef>
                <a:spcPts val="0"/>
              </a:spcBef>
              <a:spcAft>
                <a:spcPts val="1224"/>
              </a:spcAft>
              <a:buNone/>
              <a:defRPr sz="2040">
                <a:latin typeface="Segoe UI Light" pitchFamily="34" charset="0"/>
                <a:ea typeface="Segoe UI" pitchFamily="34" charset="0"/>
                <a:cs typeface="Segoe UI" pitchFamily="34" charset="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163346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600059" y="2059284"/>
            <a:ext cx="4251462" cy="1544598"/>
          </a:xfrm>
        </p:spPr>
        <p:txBody>
          <a:bodyPr anchor="t" anchorCtr="0">
            <a:noAutofit/>
          </a:bodyPr>
          <a:lstStyle>
            <a:lvl1pPr>
              <a:defRPr sz="3600">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36712" y="0"/>
            <a:ext cx="2489078" cy="920829"/>
          </a:xfrm>
          <a:prstGeom prst="rect">
            <a:avLst/>
          </a:prstGeom>
        </p:spPr>
      </p:pic>
    </p:spTree>
    <p:extLst>
      <p:ext uri="{BB962C8B-B14F-4D97-AF65-F5344CB8AC3E}">
        <p14:creationId xmlns:p14="http://schemas.microsoft.com/office/powerpoint/2010/main" val="1449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79437" y="2850932"/>
            <a:ext cx="2253723" cy="1292662"/>
          </a:xfrm>
        </p:spPr>
        <p:txBody>
          <a:bodyPr anchor="ctr"/>
          <a:lstStyle>
            <a:lvl1pPr>
              <a:defRPr sz="2800">
                <a:solidFill>
                  <a:schemeClr val="bg1"/>
                </a:solidFill>
              </a:defRPr>
            </a:lvl1pPr>
          </a:lstStyle>
          <a:p>
            <a:r>
              <a:rPr lang="en-US"/>
              <a:t>Click to edit Master title style</a:t>
            </a:r>
          </a:p>
        </p:txBody>
      </p:sp>
    </p:spTree>
    <p:extLst>
      <p:ext uri="{BB962C8B-B14F-4D97-AF65-F5344CB8AC3E}">
        <p14:creationId xmlns:p14="http://schemas.microsoft.com/office/powerpoint/2010/main" val="142132714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96952" y="3351837"/>
            <a:ext cx="9018388" cy="290849"/>
          </a:xfrm>
          <a:noFill/>
        </p:spPr>
        <p:txBody>
          <a:bodyPr wrap="square" lIns="0" tIns="0" rIns="0" bIns="0" anchor="ctr" anchorCtr="0">
            <a:spAutoFit/>
          </a:bodyPr>
          <a:lstStyle>
            <a:lvl1pPr algn="l" defTabSz="951304" rtl="0" eaLnBrk="1" latinLnBrk="0" hangingPunct="1">
              <a:lnSpc>
                <a:spcPct val="90000"/>
              </a:lnSpc>
              <a:spcBef>
                <a:spcPct val="0"/>
              </a:spcBef>
              <a:buNone/>
              <a:defRPr lang="en-US" sz="21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411407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600059" y="507446"/>
            <a:ext cx="6257941" cy="439465"/>
          </a:xfrm>
        </p:spPr>
        <p:txBody>
          <a:bodyPr/>
          <a:lstStyle>
            <a:lvl1pPr>
              <a:defRPr sz="2800">
                <a:solidFill>
                  <a:schemeClr val="tx1"/>
                </a:solidFill>
              </a:defRPr>
            </a:lvl1pPr>
          </a:lstStyle>
          <a:p>
            <a:r>
              <a:rPr lang="en-US"/>
              <a:t>Click to edit Master title style</a:t>
            </a:r>
          </a:p>
        </p:txBody>
      </p:sp>
    </p:spTree>
    <p:extLst>
      <p:ext uri="{BB962C8B-B14F-4D97-AF65-F5344CB8AC3E}">
        <p14:creationId xmlns:p14="http://schemas.microsoft.com/office/powerpoint/2010/main" val="214690230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600059" y="507446"/>
            <a:ext cx="11239464" cy="439465"/>
          </a:xfrm>
        </p:spPr>
        <p:txBody>
          <a:bodyPr/>
          <a:lstStyle>
            <a:lvl1pPr>
              <a:defRPr sz="2800">
                <a:solidFill>
                  <a:srgbClr val="000000"/>
                </a:solidFill>
              </a:defRPr>
            </a:lvl1pPr>
          </a:lstStyle>
          <a:p>
            <a:r>
              <a:rPr lang="en-US"/>
              <a:t>Click to edit Master title style</a:t>
            </a:r>
          </a:p>
        </p:txBody>
      </p:sp>
    </p:spTree>
    <p:extLst>
      <p:ext uri="{BB962C8B-B14F-4D97-AF65-F5344CB8AC3E}">
        <p14:creationId xmlns:p14="http://schemas.microsoft.com/office/powerpoint/2010/main" val="26931280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32737" y="2172837"/>
            <a:ext cx="10571004" cy="1499290"/>
          </a:xfrm>
        </p:spPr>
        <p:txBody>
          <a:bodyPr/>
          <a:lstStyle/>
          <a:p>
            <a:r>
              <a:rPr lang="de-DE"/>
              <a:t>Mastertitelformat bearbeiten</a:t>
            </a:r>
          </a:p>
        </p:txBody>
      </p:sp>
      <p:sp>
        <p:nvSpPr>
          <p:cNvPr id="3" name="Untertitel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466292" indent="0" algn="ctr">
              <a:buNone/>
              <a:defRPr>
                <a:solidFill>
                  <a:schemeClr val="tx1">
                    <a:tint val="75000"/>
                  </a:schemeClr>
                </a:solidFill>
              </a:defRPr>
            </a:lvl2pPr>
            <a:lvl3pPr marL="932585" indent="0" algn="ctr">
              <a:buNone/>
              <a:defRPr>
                <a:solidFill>
                  <a:schemeClr val="tx1">
                    <a:tint val="75000"/>
                  </a:schemeClr>
                </a:solidFill>
              </a:defRPr>
            </a:lvl3pPr>
            <a:lvl4pPr marL="1398878" indent="0" algn="ctr">
              <a:buNone/>
              <a:defRPr>
                <a:solidFill>
                  <a:schemeClr val="tx1">
                    <a:tint val="75000"/>
                  </a:schemeClr>
                </a:solidFill>
              </a:defRPr>
            </a:lvl4pPr>
            <a:lvl5pPr marL="1865170" indent="0" algn="ctr">
              <a:buNone/>
              <a:defRPr>
                <a:solidFill>
                  <a:schemeClr val="tx1">
                    <a:tint val="75000"/>
                  </a:schemeClr>
                </a:solidFill>
              </a:defRPr>
            </a:lvl5pPr>
            <a:lvl6pPr marL="2331462" indent="0" algn="ctr">
              <a:buNone/>
              <a:defRPr>
                <a:solidFill>
                  <a:schemeClr val="tx1">
                    <a:tint val="75000"/>
                  </a:schemeClr>
                </a:solidFill>
              </a:defRPr>
            </a:lvl6pPr>
            <a:lvl7pPr marL="2797756" indent="0" algn="ctr">
              <a:buNone/>
              <a:defRPr>
                <a:solidFill>
                  <a:schemeClr val="tx1">
                    <a:tint val="75000"/>
                  </a:schemeClr>
                </a:solidFill>
              </a:defRPr>
            </a:lvl7pPr>
            <a:lvl8pPr marL="3264048" indent="0" algn="ctr">
              <a:buNone/>
              <a:defRPr>
                <a:solidFill>
                  <a:schemeClr val="tx1">
                    <a:tint val="75000"/>
                  </a:schemeClr>
                </a:solidFill>
              </a:defRPr>
            </a:lvl8pPr>
            <a:lvl9pPr marL="3730340" indent="0" algn="ctr">
              <a:buNone/>
              <a:defRPr>
                <a:solidFill>
                  <a:schemeClr val="tx1">
                    <a:tint val="75000"/>
                  </a:schemeClr>
                </a:solidFill>
              </a:defRPr>
            </a:lvl9pPr>
          </a:lstStyle>
          <a:p>
            <a:r>
              <a:rPr lang="de-DE"/>
              <a:t>Master-Untertitelformat bearbeiten</a:t>
            </a:r>
          </a:p>
        </p:txBody>
      </p:sp>
      <p:sp>
        <p:nvSpPr>
          <p:cNvPr id="6" name="Foliennummernplatzhalter 5"/>
          <p:cNvSpPr>
            <a:spLocks noGrp="1"/>
          </p:cNvSpPr>
          <p:nvPr>
            <p:ph type="sldNum" sz="quarter" idx="12"/>
          </p:nvPr>
        </p:nvSpPr>
        <p:spPr/>
        <p:txBody>
          <a:bodyPr/>
          <a:lstStyle/>
          <a:p>
            <a:fld id="{4B68E9E3-D075-454D-85C1-CCDEE54735CE}" type="slidenum">
              <a:rPr lang="de-DE" noProof="0" smtClean="0"/>
              <a:pPr/>
              <a:t>‹Nr.›</a:t>
            </a:fld>
            <a:endParaRPr lang="de-DE" noProof="0"/>
          </a:p>
        </p:txBody>
      </p:sp>
    </p:spTree>
    <p:extLst>
      <p:ext uri="{BB962C8B-B14F-4D97-AF65-F5344CB8AC3E}">
        <p14:creationId xmlns:p14="http://schemas.microsoft.com/office/powerpoint/2010/main" val="101803589"/>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635893" y="36056"/>
            <a:ext cx="8814228" cy="817313"/>
          </a:xfrm>
        </p:spPr>
        <p:txBody>
          <a:bodyPr>
            <a:normAutofit/>
          </a:bodyPr>
          <a:lstStyle>
            <a:lvl1pPr algn="l">
              <a:defRPr sz="2856"/>
            </a:lvl1pPr>
          </a:lstStyle>
          <a:p>
            <a:r>
              <a:rPr lang="de-DE"/>
              <a:t>Mastertitelformat bearbeiten</a:t>
            </a:r>
            <a:endParaRPr lang="de-DE" dirty="0"/>
          </a:p>
        </p:txBody>
      </p:sp>
      <p:sp>
        <p:nvSpPr>
          <p:cNvPr id="3" name="Inhaltsplatzhalter 2"/>
          <p:cNvSpPr>
            <a:spLocks noGrp="1"/>
          </p:cNvSpPr>
          <p:nvPr>
            <p:ph idx="1"/>
          </p:nvPr>
        </p:nvSpPr>
        <p:spPr>
          <a:xfrm>
            <a:off x="621825" y="1294018"/>
            <a:ext cx="11192828" cy="495410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6" name="Foliennummernplatzhalter 5"/>
          <p:cNvSpPr>
            <a:spLocks noGrp="1"/>
          </p:cNvSpPr>
          <p:nvPr>
            <p:ph type="sldNum" sz="quarter" idx="12"/>
          </p:nvPr>
        </p:nvSpPr>
        <p:spPr/>
        <p:txBody>
          <a:bodyPr/>
          <a:lstStyle/>
          <a:p>
            <a:fld id="{D1A97756-3DDB-4F3D-B33E-10274DF5538E}" type="slidenum">
              <a:rPr lang="de-DE" smtClean="0"/>
              <a:t>‹Nr.›</a:t>
            </a:fld>
            <a:endParaRPr lang="de-DE"/>
          </a:p>
        </p:txBody>
      </p:sp>
    </p:spTree>
    <p:extLst>
      <p:ext uri="{BB962C8B-B14F-4D97-AF65-F5344CB8AC3E}">
        <p14:creationId xmlns:p14="http://schemas.microsoft.com/office/powerpoint/2010/main" val="314850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82396" y="4494633"/>
            <a:ext cx="10571004" cy="1389190"/>
          </a:xfrm>
        </p:spPr>
        <p:txBody>
          <a:bodyPr anchor="t"/>
          <a:lstStyle>
            <a:lvl1pPr algn="l">
              <a:defRPr sz="4080" b="1" cap="all"/>
            </a:lvl1pPr>
          </a:lstStyle>
          <a:p>
            <a:r>
              <a:rPr lang="de-DE"/>
              <a:t>Mastertitelformat bearbeiten</a:t>
            </a:r>
          </a:p>
        </p:txBody>
      </p:sp>
      <p:sp>
        <p:nvSpPr>
          <p:cNvPr id="3" name="Textplatzhalter 2"/>
          <p:cNvSpPr>
            <a:spLocks noGrp="1"/>
          </p:cNvSpPr>
          <p:nvPr>
            <p:ph type="body" idx="1"/>
          </p:nvPr>
        </p:nvSpPr>
        <p:spPr>
          <a:xfrm>
            <a:off x="982396" y="2964579"/>
            <a:ext cx="10571004" cy="1530052"/>
          </a:xfrm>
        </p:spPr>
        <p:txBody>
          <a:bodyPr anchor="b"/>
          <a:lstStyle>
            <a:lvl1pPr marL="0" indent="0">
              <a:buNone/>
              <a:defRPr sz="2040">
                <a:solidFill>
                  <a:schemeClr val="tx1">
                    <a:tint val="75000"/>
                  </a:schemeClr>
                </a:solidFill>
              </a:defRPr>
            </a:lvl1pPr>
            <a:lvl2pPr marL="466292" indent="0">
              <a:buNone/>
              <a:defRPr sz="1836">
                <a:solidFill>
                  <a:schemeClr val="tx1">
                    <a:tint val="75000"/>
                  </a:schemeClr>
                </a:solidFill>
              </a:defRPr>
            </a:lvl2pPr>
            <a:lvl3pPr marL="932585" indent="0">
              <a:buNone/>
              <a:defRPr sz="1632">
                <a:solidFill>
                  <a:schemeClr val="tx1">
                    <a:tint val="75000"/>
                  </a:schemeClr>
                </a:solidFill>
              </a:defRPr>
            </a:lvl3pPr>
            <a:lvl4pPr marL="1398878" indent="0">
              <a:buNone/>
              <a:defRPr sz="1428">
                <a:solidFill>
                  <a:schemeClr val="tx1">
                    <a:tint val="75000"/>
                  </a:schemeClr>
                </a:solidFill>
              </a:defRPr>
            </a:lvl4pPr>
            <a:lvl5pPr marL="1865170" indent="0">
              <a:buNone/>
              <a:defRPr sz="1428">
                <a:solidFill>
                  <a:schemeClr val="tx1">
                    <a:tint val="75000"/>
                  </a:schemeClr>
                </a:solidFill>
              </a:defRPr>
            </a:lvl5pPr>
            <a:lvl6pPr marL="2331462" indent="0">
              <a:buNone/>
              <a:defRPr sz="1428">
                <a:solidFill>
                  <a:schemeClr val="tx1">
                    <a:tint val="75000"/>
                  </a:schemeClr>
                </a:solidFill>
              </a:defRPr>
            </a:lvl6pPr>
            <a:lvl7pPr marL="2797756" indent="0">
              <a:buNone/>
              <a:defRPr sz="1428">
                <a:solidFill>
                  <a:schemeClr val="tx1">
                    <a:tint val="75000"/>
                  </a:schemeClr>
                </a:solidFill>
              </a:defRPr>
            </a:lvl7pPr>
            <a:lvl8pPr marL="3264048" indent="0">
              <a:buNone/>
              <a:defRPr sz="1428">
                <a:solidFill>
                  <a:schemeClr val="tx1">
                    <a:tint val="75000"/>
                  </a:schemeClr>
                </a:solidFill>
              </a:defRPr>
            </a:lvl8pPr>
            <a:lvl9pPr marL="3730340" indent="0">
              <a:buNone/>
              <a:defRPr sz="1428">
                <a:solidFill>
                  <a:schemeClr val="tx1">
                    <a:tint val="75000"/>
                  </a:schemeClr>
                </a:solidFill>
              </a:defRPr>
            </a:lvl9pPr>
          </a:lstStyle>
          <a:p>
            <a:pPr lvl="0"/>
            <a:r>
              <a:rPr lang="de-DE"/>
              <a:t>Mastertextformat bearbeiten</a:t>
            </a:r>
          </a:p>
        </p:txBody>
      </p:sp>
      <p:sp>
        <p:nvSpPr>
          <p:cNvPr id="6" name="Foliennummernplatzhalter 5"/>
          <p:cNvSpPr>
            <a:spLocks noGrp="1"/>
          </p:cNvSpPr>
          <p:nvPr>
            <p:ph type="sldNum" sz="quarter" idx="12"/>
          </p:nvPr>
        </p:nvSpPr>
        <p:spPr/>
        <p:txBody>
          <a:bodyPr/>
          <a:lstStyle/>
          <a:p>
            <a:fld id="{4B68E9E3-D075-454D-85C1-CCDEE54735CE}" type="slidenum">
              <a:rPr lang="de-DE" noProof="0" smtClean="0"/>
              <a:pPr/>
              <a:t>‹Nr.›</a:t>
            </a:fld>
            <a:endParaRPr lang="de-DE" noProof="0"/>
          </a:p>
        </p:txBody>
      </p:sp>
    </p:spTree>
    <p:extLst>
      <p:ext uri="{BB962C8B-B14F-4D97-AF65-F5344CB8AC3E}">
        <p14:creationId xmlns:p14="http://schemas.microsoft.com/office/powerpoint/2010/main" val="1307705149"/>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82396" y="4494633"/>
            <a:ext cx="10571004" cy="1389190"/>
          </a:xfrm>
        </p:spPr>
        <p:txBody>
          <a:bodyPr anchor="t"/>
          <a:lstStyle>
            <a:lvl1pPr algn="l">
              <a:defRPr sz="4080" b="1" cap="all"/>
            </a:lvl1pPr>
          </a:lstStyle>
          <a:p>
            <a:r>
              <a:rPr lang="de-DE"/>
              <a:t>Mastertitelformat bearbeiten</a:t>
            </a:r>
          </a:p>
        </p:txBody>
      </p:sp>
      <p:sp>
        <p:nvSpPr>
          <p:cNvPr id="3" name="Textplatzhalter 2"/>
          <p:cNvSpPr>
            <a:spLocks noGrp="1"/>
          </p:cNvSpPr>
          <p:nvPr>
            <p:ph type="body" idx="1"/>
          </p:nvPr>
        </p:nvSpPr>
        <p:spPr>
          <a:xfrm>
            <a:off x="982396" y="2964579"/>
            <a:ext cx="10571004" cy="1530052"/>
          </a:xfrm>
        </p:spPr>
        <p:txBody>
          <a:bodyPr anchor="b"/>
          <a:lstStyle>
            <a:lvl1pPr marL="0" indent="0">
              <a:buNone/>
              <a:defRPr sz="2040">
                <a:solidFill>
                  <a:schemeClr val="tx1">
                    <a:tint val="75000"/>
                  </a:schemeClr>
                </a:solidFill>
              </a:defRPr>
            </a:lvl1pPr>
            <a:lvl2pPr marL="466292" indent="0">
              <a:buNone/>
              <a:defRPr sz="1836">
                <a:solidFill>
                  <a:schemeClr val="tx1">
                    <a:tint val="75000"/>
                  </a:schemeClr>
                </a:solidFill>
              </a:defRPr>
            </a:lvl2pPr>
            <a:lvl3pPr marL="932585" indent="0">
              <a:buNone/>
              <a:defRPr sz="1632">
                <a:solidFill>
                  <a:schemeClr val="tx1">
                    <a:tint val="75000"/>
                  </a:schemeClr>
                </a:solidFill>
              </a:defRPr>
            </a:lvl3pPr>
            <a:lvl4pPr marL="1398878" indent="0">
              <a:buNone/>
              <a:defRPr sz="1428">
                <a:solidFill>
                  <a:schemeClr val="tx1">
                    <a:tint val="75000"/>
                  </a:schemeClr>
                </a:solidFill>
              </a:defRPr>
            </a:lvl4pPr>
            <a:lvl5pPr marL="1865170" indent="0">
              <a:buNone/>
              <a:defRPr sz="1428">
                <a:solidFill>
                  <a:schemeClr val="tx1">
                    <a:tint val="75000"/>
                  </a:schemeClr>
                </a:solidFill>
              </a:defRPr>
            </a:lvl5pPr>
            <a:lvl6pPr marL="2331462" indent="0">
              <a:buNone/>
              <a:defRPr sz="1428">
                <a:solidFill>
                  <a:schemeClr val="tx1">
                    <a:tint val="75000"/>
                  </a:schemeClr>
                </a:solidFill>
              </a:defRPr>
            </a:lvl6pPr>
            <a:lvl7pPr marL="2797756" indent="0">
              <a:buNone/>
              <a:defRPr sz="1428">
                <a:solidFill>
                  <a:schemeClr val="tx1">
                    <a:tint val="75000"/>
                  </a:schemeClr>
                </a:solidFill>
              </a:defRPr>
            </a:lvl7pPr>
            <a:lvl8pPr marL="3264048" indent="0">
              <a:buNone/>
              <a:defRPr sz="1428">
                <a:solidFill>
                  <a:schemeClr val="tx1">
                    <a:tint val="75000"/>
                  </a:schemeClr>
                </a:solidFill>
              </a:defRPr>
            </a:lvl8pPr>
            <a:lvl9pPr marL="3730340" indent="0">
              <a:buNone/>
              <a:defRPr sz="1428">
                <a:solidFill>
                  <a:schemeClr val="tx1">
                    <a:tint val="75000"/>
                  </a:schemeClr>
                </a:solidFill>
              </a:defRPr>
            </a:lvl9pPr>
          </a:lstStyle>
          <a:p>
            <a:pPr lvl="0"/>
            <a:r>
              <a:rPr lang="de-DE"/>
              <a:t>Mastertextformat bearbeiten</a:t>
            </a:r>
          </a:p>
        </p:txBody>
      </p:sp>
      <p:sp>
        <p:nvSpPr>
          <p:cNvPr id="6" name="Foliennummernplatzhalter 5"/>
          <p:cNvSpPr>
            <a:spLocks noGrp="1"/>
          </p:cNvSpPr>
          <p:nvPr>
            <p:ph type="sldNum" sz="quarter" idx="12"/>
          </p:nvPr>
        </p:nvSpPr>
        <p:spPr/>
        <p:txBody>
          <a:bodyPr/>
          <a:lstStyle/>
          <a:p>
            <a:fld id="{4B68E9E3-D075-454D-85C1-CCDEE54735CE}" type="slidenum">
              <a:rPr lang="de-DE" noProof="0" smtClean="0"/>
              <a:pPr/>
              <a:t>‹Nr.›</a:t>
            </a:fld>
            <a:endParaRPr lang="de-DE" noProof="0"/>
          </a:p>
        </p:txBody>
      </p:sp>
    </p:spTree>
    <p:extLst>
      <p:ext uri="{BB962C8B-B14F-4D97-AF65-F5344CB8AC3E}">
        <p14:creationId xmlns:p14="http://schemas.microsoft.com/office/powerpoint/2010/main" val="2158809669"/>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Zwei Inhalt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21824" y="1220579"/>
            <a:ext cx="5492776" cy="5027543"/>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p:cNvSpPr>
            <a:spLocks noGrp="1"/>
          </p:cNvSpPr>
          <p:nvPr>
            <p:ph sz="half" idx="2"/>
          </p:nvPr>
        </p:nvSpPr>
        <p:spPr>
          <a:xfrm>
            <a:off x="6321875" y="1220579"/>
            <a:ext cx="5492776" cy="5027543"/>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Foliennummernplatzhalter 6"/>
          <p:cNvSpPr>
            <a:spLocks noGrp="1"/>
          </p:cNvSpPr>
          <p:nvPr>
            <p:ph type="sldNum" sz="quarter" idx="12"/>
          </p:nvPr>
        </p:nvSpPr>
        <p:spPr/>
        <p:txBody>
          <a:bodyPr/>
          <a:lstStyle/>
          <a:p>
            <a:fld id="{4B68E9E3-D075-454D-85C1-CCDEE54735CE}" type="slidenum">
              <a:rPr lang="de-DE" noProof="0" smtClean="0"/>
              <a:pPr/>
              <a:t>‹Nr.›</a:t>
            </a:fld>
            <a:endParaRPr lang="de-DE" noProof="0"/>
          </a:p>
        </p:txBody>
      </p:sp>
      <p:sp>
        <p:nvSpPr>
          <p:cNvPr id="2" name="Titel 1">
            <a:extLst>
              <a:ext uri="{FF2B5EF4-FFF2-40B4-BE49-F238E27FC236}">
                <a16:creationId xmlns:a16="http://schemas.microsoft.com/office/drawing/2014/main" id="{287D2616-EF85-43D8-B293-4B3A68D2C645}"/>
              </a:ext>
            </a:extLst>
          </p:cNvPr>
          <p:cNvSpPr>
            <a:spLocks noGrp="1"/>
          </p:cNvSpPr>
          <p:nvPr>
            <p:ph type="title"/>
          </p:nvPr>
        </p:nvSpPr>
        <p:spPr>
          <a:xfrm>
            <a:off x="621825" y="45494"/>
            <a:ext cx="11192828" cy="873851"/>
          </a:xfrm>
        </p:spPr>
        <p:txBody>
          <a:bodyPr>
            <a:normAutofit/>
          </a:bodyPr>
          <a:lstStyle>
            <a:lvl1pPr algn="l">
              <a:defRPr sz="2856"/>
            </a:lvl1pPr>
          </a:lstStyle>
          <a:p>
            <a:r>
              <a:rPr lang="de-DE"/>
              <a:t>Mastertitelformat bearbeiten</a:t>
            </a:r>
          </a:p>
        </p:txBody>
      </p:sp>
    </p:spTree>
    <p:extLst>
      <p:ext uri="{BB962C8B-B14F-4D97-AF65-F5344CB8AC3E}">
        <p14:creationId xmlns:p14="http://schemas.microsoft.com/office/powerpoint/2010/main" val="3894985301"/>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635893" y="1294019"/>
            <a:ext cx="5494936" cy="432174"/>
          </a:xfrm>
        </p:spPr>
        <p:txBody>
          <a:bodyPr anchor="b"/>
          <a:lstStyle>
            <a:lvl1pPr marL="0" indent="0">
              <a:buNone/>
              <a:defRPr sz="2448" b="1"/>
            </a:lvl1pPr>
            <a:lvl2pPr marL="466292" indent="0">
              <a:buNone/>
              <a:defRPr sz="2040" b="1"/>
            </a:lvl2pPr>
            <a:lvl3pPr marL="932585" indent="0">
              <a:buNone/>
              <a:defRPr sz="1836" b="1"/>
            </a:lvl3pPr>
            <a:lvl4pPr marL="1398878" indent="0">
              <a:buNone/>
              <a:defRPr sz="1632" b="1"/>
            </a:lvl4pPr>
            <a:lvl5pPr marL="1865170" indent="0">
              <a:buNone/>
              <a:defRPr sz="1632" b="1"/>
            </a:lvl5pPr>
            <a:lvl6pPr marL="2331462" indent="0">
              <a:buNone/>
              <a:defRPr sz="1632" b="1"/>
            </a:lvl6pPr>
            <a:lvl7pPr marL="2797756" indent="0">
              <a:buNone/>
              <a:defRPr sz="1632" b="1"/>
            </a:lvl7pPr>
            <a:lvl8pPr marL="3264048" indent="0">
              <a:buNone/>
              <a:defRPr sz="1632" b="1"/>
            </a:lvl8pPr>
            <a:lvl9pPr marL="3730340" indent="0">
              <a:buNone/>
              <a:defRPr sz="1632" b="1"/>
            </a:lvl9pPr>
          </a:lstStyle>
          <a:p>
            <a:pPr lvl="0"/>
            <a:r>
              <a:rPr lang="de-DE"/>
              <a:t>Mastertextformat bearbeiten</a:t>
            </a:r>
          </a:p>
        </p:txBody>
      </p:sp>
      <p:sp>
        <p:nvSpPr>
          <p:cNvPr id="4" name="Inhaltsplatzhalter 3"/>
          <p:cNvSpPr>
            <a:spLocks noGrp="1"/>
          </p:cNvSpPr>
          <p:nvPr>
            <p:ph sz="half" idx="2"/>
          </p:nvPr>
        </p:nvSpPr>
        <p:spPr>
          <a:xfrm>
            <a:off x="635893" y="1881551"/>
            <a:ext cx="5494936" cy="3485271"/>
          </a:xfrm>
        </p:spPr>
        <p:txBody>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316177" y="1294019"/>
            <a:ext cx="5497094" cy="432174"/>
          </a:xfrm>
        </p:spPr>
        <p:txBody>
          <a:bodyPr anchor="b"/>
          <a:lstStyle>
            <a:lvl1pPr marL="0" indent="0">
              <a:buNone/>
              <a:defRPr sz="2448" b="1"/>
            </a:lvl1pPr>
            <a:lvl2pPr marL="466292" indent="0">
              <a:buNone/>
              <a:defRPr sz="2040" b="1"/>
            </a:lvl2pPr>
            <a:lvl3pPr marL="932585" indent="0">
              <a:buNone/>
              <a:defRPr sz="1836" b="1"/>
            </a:lvl3pPr>
            <a:lvl4pPr marL="1398878" indent="0">
              <a:buNone/>
              <a:defRPr sz="1632" b="1"/>
            </a:lvl4pPr>
            <a:lvl5pPr marL="1865170" indent="0">
              <a:buNone/>
              <a:defRPr sz="1632" b="1"/>
            </a:lvl5pPr>
            <a:lvl6pPr marL="2331462" indent="0">
              <a:buNone/>
              <a:defRPr sz="1632" b="1"/>
            </a:lvl6pPr>
            <a:lvl7pPr marL="2797756" indent="0">
              <a:buNone/>
              <a:defRPr sz="1632" b="1"/>
            </a:lvl7pPr>
            <a:lvl8pPr marL="3264048" indent="0">
              <a:buNone/>
              <a:defRPr sz="1632" b="1"/>
            </a:lvl8pPr>
            <a:lvl9pPr marL="3730340" indent="0">
              <a:buNone/>
              <a:defRPr sz="1632" b="1"/>
            </a:lvl9pPr>
          </a:lstStyle>
          <a:p>
            <a:pPr lvl="0"/>
            <a:r>
              <a:rPr lang="de-DE"/>
              <a:t>Mastertextformat bearbeiten</a:t>
            </a:r>
          </a:p>
        </p:txBody>
      </p:sp>
      <p:sp>
        <p:nvSpPr>
          <p:cNvPr id="6" name="Inhaltsplatzhalter 5"/>
          <p:cNvSpPr>
            <a:spLocks noGrp="1"/>
          </p:cNvSpPr>
          <p:nvPr>
            <p:ph sz="quarter" idx="4"/>
          </p:nvPr>
        </p:nvSpPr>
        <p:spPr>
          <a:xfrm>
            <a:off x="6316177" y="1881551"/>
            <a:ext cx="5497094" cy="3485271"/>
          </a:xfrm>
        </p:spPr>
        <p:txBody>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Foliennummernplatzhalter 8"/>
          <p:cNvSpPr>
            <a:spLocks noGrp="1"/>
          </p:cNvSpPr>
          <p:nvPr>
            <p:ph type="sldNum" sz="quarter" idx="12"/>
          </p:nvPr>
        </p:nvSpPr>
        <p:spPr/>
        <p:txBody>
          <a:bodyPr/>
          <a:lstStyle/>
          <a:p>
            <a:fld id="{4B68E9E3-D075-454D-85C1-CCDEE54735CE}" type="slidenum">
              <a:rPr lang="de-DE" noProof="0" smtClean="0"/>
              <a:pPr/>
              <a:t>‹Nr.›</a:t>
            </a:fld>
            <a:endParaRPr lang="de-DE" noProof="0"/>
          </a:p>
        </p:txBody>
      </p:sp>
      <p:sp>
        <p:nvSpPr>
          <p:cNvPr id="8" name="Titel 1"/>
          <p:cNvSpPr txBox="1">
            <a:spLocks/>
          </p:cNvSpPr>
          <p:nvPr/>
        </p:nvSpPr>
        <p:spPr>
          <a:xfrm>
            <a:off x="635893" y="36056"/>
            <a:ext cx="8814228" cy="817313"/>
          </a:xfrm>
          <a:prstGeom prst="rect">
            <a:avLst/>
          </a:prstGeom>
        </p:spPr>
        <p:txBody>
          <a:bodyPr vert="horz" lIns="93258" tIns="46629" rIns="93258" bIns="46629" rtlCol="0" anchor="ctr">
            <a:norm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pPr algn="l"/>
            <a:r>
              <a:rPr lang="de-DE" sz="2856" dirty="0">
                <a:solidFill>
                  <a:prstClr val="black"/>
                </a:solidFill>
              </a:rPr>
              <a:t>Titelmasterformat durch Klicken bearbeiten</a:t>
            </a:r>
          </a:p>
        </p:txBody>
      </p:sp>
    </p:spTree>
    <p:extLst>
      <p:ext uri="{BB962C8B-B14F-4D97-AF65-F5344CB8AC3E}">
        <p14:creationId xmlns:p14="http://schemas.microsoft.com/office/powerpoint/2010/main" val="736321443"/>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5" name="Foliennummernplatzhalter 4"/>
          <p:cNvSpPr>
            <a:spLocks noGrp="1"/>
          </p:cNvSpPr>
          <p:nvPr>
            <p:ph type="sldNum" sz="quarter" idx="12"/>
          </p:nvPr>
        </p:nvSpPr>
        <p:spPr/>
        <p:txBody>
          <a:bodyPr/>
          <a:lstStyle/>
          <a:p>
            <a:fld id="{4B68E9E3-D075-454D-85C1-CCDEE54735CE}" type="slidenum">
              <a:rPr lang="de-DE" noProof="0" smtClean="0"/>
              <a:pPr/>
              <a:t>‹Nr.›</a:t>
            </a:fld>
            <a:endParaRPr lang="de-DE" noProof="0"/>
          </a:p>
        </p:txBody>
      </p:sp>
      <p:sp>
        <p:nvSpPr>
          <p:cNvPr id="4" name="Titel 1"/>
          <p:cNvSpPr txBox="1">
            <a:spLocks/>
          </p:cNvSpPr>
          <p:nvPr/>
        </p:nvSpPr>
        <p:spPr>
          <a:xfrm>
            <a:off x="440023" y="36056"/>
            <a:ext cx="9010101" cy="817313"/>
          </a:xfrm>
          <a:prstGeom prst="rect">
            <a:avLst/>
          </a:prstGeom>
        </p:spPr>
        <p:txBody>
          <a:bodyPr vert="horz" lIns="93258" tIns="46629" rIns="93258" bIns="46629" rtlCol="0" anchor="ctr">
            <a:norm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pPr algn="l"/>
            <a:r>
              <a:rPr lang="de-DE" sz="2856" dirty="0">
                <a:solidFill>
                  <a:prstClr val="black"/>
                </a:solidFill>
              </a:rPr>
              <a:t>Titelmasterformat durch Klicken bearbeiten</a:t>
            </a:r>
          </a:p>
        </p:txBody>
      </p:sp>
    </p:spTree>
    <p:extLst>
      <p:ext uri="{BB962C8B-B14F-4D97-AF65-F5344CB8AC3E}">
        <p14:creationId xmlns:p14="http://schemas.microsoft.com/office/powerpoint/2010/main" val="2288425359"/>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F80958B9-C7C7-4D93-BE6D-98C3AAC6D585}" type="slidenum">
              <a:rPr lang="de-DE" smtClean="0"/>
              <a:t>‹Nr.›</a:t>
            </a:fld>
            <a:endParaRPr lang="de-DE"/>
          </a:p>
        </p:txBody>
      </p:sp>
    </p:spTree>
    <p:extLst>
      <p:ext uri="{BB962C8B-B14F-4D97-AF65-F5344CB8AC3E}">
        <p14:creationId xmlns:p14="http://schemas.microsoft.com/office/powerpoint/2010/main" val="14802014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35894" y="1220576"/>
            <a:ext cx="4091515" cy="1185183"/>
          </a:xfrm>
        </p:spPr>
        <p:txBody>
          <a:bodyPr anchor="b"/>
          <a:lstStyle>
            <a:lvl1pPr algn="l">
              <a:defRPr sz="2040" b="1"/>
            </a:lvl1pPr>
          </a:lstStyle>
          <a:p>
            <a:r>
              <a:rPr lang="de-DE"/>
              <a:t>Mastertitelformat bearbeiten</a:t>
            </a:r>
          </a:p>
        </p:txBody>
      </p:sp>
      <p:sp>
        <p:nvSpPr>
          <p:cNvPr id="3" name="Inhaltsplatzhalter 2"/>
          <p:cNvSpPr>
            <a:spLocks noGrp="1"/>
          </p:cNvSpPr>
          <p:nvPr>
            <p:ph idx="1"/>
          </p:nvPr>
        </p:nvSpPr>
        <p:spPr>
          <a:xfrm>
            <a:off x="4862318" y="1220579"/>
            <a:ext cx="6952335" cy="5027543"/>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Textplatzhalter 3"/>
          <p:cNvSpPr>
            <a:spLocks noGrp="1"/>
          </p:cNvSpPr>
          <p:nvPr>
            <p:ph type="body" sz="half" idx="2"/>
          </p:nvPr>
        </p:nvSpPr>
        <p:spPr>
          <a:xfrm>
            <a:off x="621825" y="2395643"/>
            <a:ext cx="4091515" cy="3852479"/>
          </a:xfrm>
        </p:spPr>
        <p:txBody>
          <a:bodyPr/>
          <a:lstStyle>
            <a:lvl1pPr marL="0" indent="0">
              <a:buNone/>
              <a:defRPr sz="1428"/>
            </a:lvl1pPr>
            <a:lvl2pPr marL="466292" indent="0">
              <a:buNone/>
              <a:defRPr sz="1224"/>
            </a:lvl2pPr>
            <a:lvl3pPr marL="932585" indent="0">
              <a:buNone/>
              <a:defRPr sz="1020"/>
            </a:lvl3pPr>
            <a:lvl4pPr marL="1398878" indent="0">
              <a:buNone/>
              <a:defRPr sz="918"/>
            </a:lvl4pPr>
            <a:lvl5pPr marL="1865170" indent="0">
              <a:buNone/>
              <a:defRPr sz="918"/>
            </a:lvl5pPr>
            <a:lvl6pPr marL="2331462" indent="0">
              <a:buNone/>
              <a:defRPr sz="918"/>
            </a:lvl6pPr>
            <a:lvl7pPr marL="2797756" indent="0">
              <a:buNone/>
              <a:defRPr sz="918"/>
            </a:lvl7pPr>
            <a:lvl8pPr marL="3264048" indent="0">
              <a:buNone/>
              <a:defRPr sz="918"/>
            </a:lvl8pPr>
            <a:lvl9pPr marL="3730340" indent="0">
              <a:buNone/>
              <a:defRPr sz="918"/>
            </a:lvl9pPr>
          </a:lstStyle>
          <a:p>
            <a:pPr lvl="0"/>
            <a:r>
              <a:rPr lang="de-DE"/>
              <a:t>Mastertextformat bearbeiten</a:t>
            </a:r>
          </a:p>
        </p:txBody>
      </p:sp>
      <p:sp>
        <p:nvSpPr>
          <p:cNvPr id="7" name="Foliennummernplatzhalter 6"/>
          <p:cNvSpPr>
            <a:spLocks noGrp="1"/>
          </p:cNvSpPr>
          <p:nvPr>
            <p:ph type="sldNum" sz="quarter" idx="12"/>
          </p:nvPr>
        </p:nvSpPr>
        <p:spPr/>
        <p:txBody>
          <a:bodyPr/>
          <a:lstStyle/>
          <a:p>
            <a:fld id="{4B68E9E3-D075-454D-85C1-CCDEE54735CE}" type="slidenum">
              <a:rPr lang="de-DE" noProof="0" smtClean="0"/>
              <a:pPr/>
              <a:t>‹Nr.›</a:t>
            </a:fld>
            <a:endParaRPr lang="de-DE" noProof="0"/>
          </a:p>
        </p:txBody>
      </p:sp>
      <p:sp>
        <p:nvSpPr>
          <p:cNvPr id="6" name="Titel 1"/>
          <p:cNvSpPr txBox="1">
            <a:spLocks/>
          </p:cNvSpPr>
          <p:nvPr/>
        </p:nvSpPr>
        <p:spPr>
          <a:xfrm>
            <a:off x="635893" y="36056"/>
            <a:ext cx="8814228" cy="817313"/>
          </a:xfrm>
          <a:prstGeom prst="rect">
            <a:avLst/>
          </a:prstGeom>
        </p:spPr>
        <p:txBody>
          <a:bodyPr vert="horz" lIns="93258" tIns="46629" rIns="93258" bIns="46629" rtlCol="0" anchor="ctr">
            <a:norm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pPr algn="l"/>
            <a:r>
              <a:rPr lang="de-DE" sz="2856" dirty="0">
                <a:solidFill>
                  <a:prstClr val="black"/>
                </a:solidFill>
              </a:rPr>
              <a:t>Titelmasterformat durch Klicken bearbeiten</a:t>
            </a:r>
          </a:p>
        </p:txBody>
      </p:sp>
    </p:spTree>
    <p:extLst>
      <p:ext uri="{BB962C8B-B14F-4D97-AF65-F5344CB8AC3E}">
        <p14:creationId xmlns:p14="http://schemas.microsoft.com/office/powerpoint/2010/main" val="3650614268"/>
      </p:ext>
    </p:extLst>
  </p:cSld>
  <p:clrMapOvr>
    <a:masterClrMapping/>
  </p:clrMapOvr>
  <p:hf hdr="0"/>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437637" y="4896168"/>
            <a:ext cx="7461885" cy="578020"/>
          </a:xfrm>
        </p:spPr>
        <p:txBody>
          <a:bodyPr anchor="b"/>
          <a:lstStyle>
            <a:lvl1pPr algn="l">
              <a:defRPr sz="2040" b="1"/>
            </a:lvl1pPr>
          </a:lstStyle>
          <a:p>
            <a:r>
              <a:rPr lang="de-DE"/>
              <a:t>Mastertitelformat bearbeiten</a:t>
            </a:r>
          </a:p>
        </p:txBody>
      </p:sp>
      <p:sp>
        <p:nvSpPr>
          <p:cNvPr id="3" name="Bildplatzhalter 2"/>
          <p:cNvSpPr>
            <a:spLocks noGrp="1"/>
          </p:cNvSpPr>
          <p:nvPr>
            <p:ph type="pic" idx="1"/>
          </p:nvPr>
        </p:nvSpPr>
        <p:spPr>
          <a:xfrm>
            <a:off x="2437637" y="1294018"/>
            <a:ext cx="7461885" cy="3527671"/>
          </a:xfrm>
        </p:spPr>
        <p:txBody>
          <a:bodyPr/>
          <a:lstStyle>
            <a:lvl1pPr marL="0" indent="0">
              <a:buNone/>
              <a:defRPr sz="3264"/>
            </a:lvl1pPr>
            <a:lvl2pPr marL="466292" indent="0">
              <a:buNone/>
              <a:defRPr sz="2856"/>
            </a:lvl2pPr>
            <a:lvl3pPr marL="932585" indent="0">
              <a:buNone/>
              <a:defRPr sz="2448"/>
            </a:lvl3pPr>
            <a:lvl4pPr marL="1398878" indent="0">
              <a:buNone/>
              <a:defRPr sz="2040"/>
            </a:lvl4pPr>
            <a:lvl5pPr marL="1865170" indent="0">
              <a:buNone/>
              <a:defRPr sz="2040"/>
            </a:lvl5pPr>
            <a:lvl6pPr marL="2331462" indent="0">
              <a:buNone/>
              <a:defRPr sz="2040"/>
            </a:lvl6pPr>
            <a:lvl7pPr marL="2797756" indent="0">
              <a:buNone/>
              <a:defRPr sz="2040"/>
            </a:lvl7pPr>
            <a:lvl8pPr marL="3264048" indent="0">
              <a:buNone/>
              <a:defRPr sz="2040"/>
            </a:lvl8pPr>
            <a:lvl9pPr marL="3730340" indent="0">
              <a:buNone/>
              <a:defRPr sz="2040"/>
            </a:lvl9pPr>
          </a:lstStyle>
          <a:p>
            <a:r>
              <a:rPr lang="de-DE"/>
              <a:t>Bild durch Klicken auf Symbol hinzufügen</a:t>
            </a:r>
          </a:p>
        </p:txBody>
      </p:sp>
      <p:sp>
        <p:nvSpPr>
          <p:cNvPr id="4" name="Textplatzhalter 3"/>
          <p:cNvSpPr>
            <a:spLocks noGrp="1"/>
          </p:cNvSpPr>
          <p:nvPr>
            <p:ph type="body" sz="half" idx="2"/>
          </p:nvPr>
        </p:nvSpPr>
        <p:spPr>
          <a:xfrm>
            <a:off x="2437637" y="5474188"/>
            <a:ext cx="7461885" cy="820885"/>
          </a:xfrm>
        </p:spPr>
        <p:txBody>
          <a:bodyPr/>
          <a:lstStyle>
            <a:lvl1pPr marL="0" indent="0">
              <a:buNone/>
              <a:defRPr sz="1428"/>
            </a:lvl1pPr>
            <a:lvl2pPr marL="466292" indent="0">
              <a:buNone/>
              <a:defRPr sz="1224"/>
            </a:lvl2pPr>
            <a:lvl3pPr marL="932585" indent="0">
              <a:buNone/>
              <a:defRPr sz="1020"/>
            </a:lvl3pPr>
            <a:lvl4pPr marL="1398878" indent="0">
              <a:buNone/>
              <a:defRPr sz="918"/>
            </a:lvl4pPr>
            <a:lvl5pPr marL="1865170" indent="0">
              <a:buNone/>
              <a:defRPr sz="918"/>
            </a:lvl5pPr>
            <a:lvl6pPr marL="2331462" indent="0">
              <a:buNone/>
              <a:defRPr sz="918"/>
            </a:lvl6pPr>
            <a:lvl7pPr marL="2797756" indent="0">
              <a:buNone/>
              <a:defRPr sz="918"/>
            </a:lvl7pPr>
            <a:lvl8pPr marL="3264048" indent="0">
              <a:buNone/>
              <a:defRPr sz="918"/>
            </a:lvl8pPr>
            <a:lvl9pPr marL="3730340" indent="0">
              <a:buNone/>
              <a:defRPr sz="918"/>
            </a:lvl9pPr>
          </a:lstStyle>
          <a:p>
            <a:pPr lvl="0"/>
            <a:r>
              <a:rPr lang="de-DE"/>
              <a:t>Mastertextformat bearbeiten</a:t>
            </a:r>
          </a:p>
        </p:txBody>
      </p:sp>
      <p:sp>
        <p:nvSpPr>
          <p:cNvPr id="7" name="Foliennummernplatzhalter 6"/>
          <p:cNvSpPr>
            <a:spLocks noGrp="1"/>
          </p:cNvSpPr>
          <p:nvPr>
            <p:ph type="sldNum" sz="quarter" idx="12"/>
          </p:nvPr>
        </p:nvSpPr>
        <p:spPr/>
        <p:txBody>
          <a:bodyPr/>
          <a:lstStyle/>
          <a:p>
            <a:fld id="{4B68E9E3-D075-454D-85C1-CCDEE54735CE}" type="slidenum">
              <a:rPr lang="de-DE" noProof="0" smtClean="0"/>
              <a:pPr/>
              <a:t>‹Nr.›</a:t>
            </a:fld>
            <a:endParaRPr lang="de-DE" noProof="0"/>
          </a:p>
        </p:txBody>
      </p:sp>
    </p:spTree>
    <p:extLst>
      <p:ext uri="{BB962C8B-B14F-4D97-AF65-F5344CB8AC3E}">
        <p14:creationId xmlns:p14="http://schemas.microsoft.com/office/powerpoint/2010/main" val="3844419507"/>
      </p:ext>
    </p:extLst>
  </p:cSld>
  <p:clrMapOvr>
    <a:masterClrMapping/>
  </p:clrMapOvr>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el und vertikaler Text">
    <p:spTree>
      <p:nvGrpSpPr>
        <p:cNvPr id="1" name=""/>
        <p:cNvGrpSpPr/>
        <p:nvPr/>
      </p:nvGrpSpPr>
      <p:grpSpPr>
        <a:xfrm>
          <a:off x="0" y="0"/>
          <a:ext cx="0" cy="0"/>
          <a:chOff x="0" y="0"/>
          <a:chExt cx="0" cy="0"/>
        </a:xfrm>
      </p:grpSpPr>
      <p:sp>
        <p:nvSpPr>
          <p:cNvPr id="3" name="Vertikaler Textplatzhalter 2"/>
          <p:cNvSpPr>
            <a:spLocks noGrp="1"/>
          </p:cNvSpPr>
          <p:nvPr>
            <p:ph type="body" orient="vert" idx="1"/>
          </p:nvPr>
        </p:nvSpPr>
        <p:spPr>
          <a:xfrm>
            <a:off x="621825" y="1294018"/>
            <a:ext cx="11192828" cy="4954101"/>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oliennummernplatzhalter 5"/>
          <p:cNvSpPr>
            <a:spLocks noGrp="1"/>
          </p:cNvSpPr>
          <p:nvPr>
            <p:ph type="sldNum" sz="quarter" idx="12"/>
          </p:nvPr>
        </p:nvSpPr>
        <p:spPr/>
        <p:txBody>
          <a:bodyPr/>
          <a:lstStyle/>
          <a:p>
            <a:fld id="{4B68E9E3-D075-454D-85C1-CCDEE54735CE}" type="slidenum">
              <a:rPr lang="de-DE" noProof="0" smtClean="0"/>
              <a:pPr/>
              <a:t>‹Nr.›</a:t>
            </a:fld>
            <a:endParaRPr lang="de-DE" noProof="0"/>
          </a:p>
        </p:txBody>
      </p:sp>
      <p:sp>
        <p:nvSpPr>
          <p:cNvPr id="5" name="Titel 1"/>
          <p:cNvSpPr txBox="1">
            <a:spLocks/>
          </p:cNvSpPr>
          <p:nvPr/>
        </p:nvSpPr>
        <p:spPr>
          <a:xfrm>
            <a:off x="635893" y="36056"/>
            <a:ext cx="8814228" cy="817313"/>
          </a:xfrm>
          <a:prstGeom prst="rect">
            <a:avLst/>
          </a:prstGeom>
        </p:spPr>
        <p:txBody>
          <a:bodyPr vert="horz" lIns="93258" tIns="46629" rIns="93258" bIns="46629" rtlCol="0" anchor="ctr">
            <a:norm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pPr algn="l"/>
            <a:r>
              <a:rPr lang="de-DE" sz="2856" dirty="0">
                <a:solidFill>
                  <a:prstClr val="black"/>
                </a:solidFill>
              </a:rPr>
              <a:t>Titelmasterformat durch Klicken bearbeiten</a:t>
            </a:r>
          </a:p>
        </p:txBody>
      </p:sp>
    </p:spTree>
    <p:extLst>
      <p:ext uri="{BB962C8B-B14F-4D97-AF65-F5344CB8AC3E}">
        <p14:creationId xmlns:p14="http://schemas.microsoft.com/office/powerpoint/2010/main" val="89834291"/>
      </p:ext>
    </p:extLst>
  </p:cSld>
  <p:clrMapOvr>
    <a:masterClrMapping/>
  </p:clrMapOvr>
  <p:hf hdr="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9016444" y="1294018"/>
            <a:ext cx="2798207" cy="4954101"/>
          </a:xfrm>
        </p:spPr>
        <p:txBody>
          <a:bodyPr vert="eaVert"/>
          <a:lstStyle/>
          <a:p>
            <a:r>
              <a:rPr lang="de-DE"/>
              <a:t>Mastertitelformat bearbeiten</a:t>
            </a:r>
            <a:endParaRPr lang="de-DE" dirty="0"/>
          </a:p>
        </p:txBody>
      </p:sp>
      <p:sp>
        <p:nvSpPr>
          <p:cNvPr id="3" name="Vertikaler Textplatzhalter 2"/>
          <p:cNvSpPr>
            <a:spLocks noGrp="1"/>
          </p:cNvSpPr>
          <p:nvPr>
            <p:ph type="body" orient="vert" idx="1"/>
          </p:nvPr>
        </p:nvSpPr>
        <p:spPr>
          <a:xfrm>
            <a:off x="621825" y="1294018"/>
            <a:ext cx="8187346" cy="4954101"/>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oliennummernplatzhalter 5"/>
          <p:cNvSpPr>
            <a:spLocks noGrp="1"/>
          </p:cNvSpPr>
          <p:nvPr>
            <p:ph type="sldNum" sz="quarter" idx="12"/>
          </p:nvPr>
        </p:nvSpPr>
        <p:spPr/>
        <p:txBody>
          <a:bodyPr/>
          <a:lstStyle/>
          <a:p>
            <a:fld id="{4B68E9E3-D075-454D-85C1-CCDEE54735CE}" type="slidenum">
              <a:rPr lang="de-DE" noProof="0" smtClean="0"/>
              <a:pPr/>
              <a:t>‹Nr.›</a:t>
            </a:fld>
            <a:endParaRPr lang="de-DE" noProof="0"/>
          </a:p>
        </p:txBody>
      </p:sp>
    </p:spTree>
    <p:extLst>
      <p:ext uri="{BB962C8B-B14F-4D97-AF65-F5344CB8AC3E}">
        <p14:creationId xmlns:p14="http://schemas.microsoft.com/office/powerpoint/2010/main" val="964192437"/>
      </p:ext>
    </p:extLst>
  </p:cSld>
  <p:clrMapOvr>
    <a:masterClrMapping/>
  </p:clrMapOvr>
  <p:hf hdr="0"/>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1_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Tree>
    <p:extLst>
      <p:ext uri="{BB962C8B-B14F-4D97-AF65-F5344CB8AC3E}">
        <p14:creationId xmlns:p14="http://schemas.microsoft.com/office/powerpoint/2010/main" val="771638282"/>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Zwei Inhalt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21824" y="1220579"/>
            <a:ext cx="5492776" cy="5027543"/>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p:cNvSpPr>
            <a:spLocks noGrp="1"/>
          </p:cNvSpPr>
          <p:nvPr>
            <p:ph sz="half" idx="2"/>
          </p:nvPr>
        </p:nvSpPr>
        <p:spPr>
          <a:xfrm>
            <a:off x="6321875" y="1220579"/>
            <a:ext cx="5492776" cy="5027543"/>
          </a:xfrm>
        </p:spPr>
        <p:txBody>
          <a:bodyPr/>
          <a:lstStyle>
            <a:lvl1pPr>
              <a:defRPr sz="2856"/>
            </a:lvl1pPr>
            <a:lvl2pPr>
              <a:defRPr sz="2448"/>
            </a:lvl2pPr>
            <a:lvl3pPr>
              <a:defRPr sz="2040"/>
            </a:lvl3pPr>
            <a:lvl4pPr>
              <a:defRPr sz="1836"/>
            </a:lvl4pPr>
            <a:lvl5pPr>
              <a:defRPr sz="1836"/>
            </a:lvl5pPr>
            <a:lvl6pPr>
              <a:defRPr sz="1836"/>
            </a:lvl6pPr>
            <a:lvl7pPr>
              <a:defRPr sz="1836"/>
            </a:lvl7pPr>
            <a:lvl8pPr>
              <a:defRPr sz="1836"/>
            </a:lvl8pPr>
            <a:lvl9pPr>
              <a:defRPr sz="1836"/>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Foliennummernplatzhalter 6"/>
          <p:cNvSpPr>
            <a:spLocks noGrp="1"/>
          </p:cNvSpPr>
          <p:nvPr>
            <p:ph type="sldNum" sz="quarter" idx="12"/>
          </p:nvPr>
        </p:nvSpPr>
        <p:spPr/>
        <p:txBody>
          <a:bodyPr/>
          <a:lstStyle/>
          <a:p>
            <a:fld id="{4B68E9E3-D075-454D-85C1-CCDEE54735CE}" type="slidenum">
              <a:rPr lang="de-DE" noProof="0" smtClean="0"/>
              <a:pPr/>
              <a:t>‹Nr.›</a:t>
            </a:fld>
            <a:endParaRPr lang="de-DE" noProof="0"/>
          </a:p>
        </p:txBody>
      </p:sp>
      <p:sp>
        <p:nvSpPr>
          <p:cNvPr id="2" name="Titel 1">
            <a:extLst>
              <a:ext uri="{FF2B5EF4-FFF2-40B4-BE49-F238E27FC236}">
                <a16:creationId xmlns:a16="http://schemas.microsoft.com/office/drawing/2014/main" id="{287D2616-EF85-43D8-B293-4B3A68D2C645}"/>
              </a:ext>
            </a:extLst>
          </p:cNvPr>
          <p:cNvSpPr>
            <a:spLocks noGrp="1"/>
          </p:cNvSpPr>
          <p:nvPr>
            <p:ph type="title"/>
          </p:nvPr>
        </p:nvSpPr>
        <p:spPr>
          <a:xfrm>
            <a:off x="621825" y="45494"/>
            <a:ext cx="11192828" cy="873851"/>
          </a:xfrm>
        </p:spPr>
        <p:txBody>
          <a:bodyPr>
            <a:normAutofit/>
          </a:bodyPr>
          <a:lstStyle>
            <a:lvl1pPr algn="l">
              <a:defRPr sz="2856"/>
            </a:lvl1pPr>
          </a:lstStyle>
          <a:p>
            <a:r>
              <a:rPr lang="de-DE"/>
              <a:t>Mastertitelformat bearbeiten</a:t>
            </a:r>
          </a:p>
        </p:txBody>
      </p:sp>
    </p:spTree>
    <p:extLst>
      <p:ext uri="{BB962C8B-B14F-4D97-AF65-F5344CB8AC3E}">
        <p14:creationId xmlns:p14="http://schemas.microsoft.com/office/powerpoint/2010/main" val="2761632532"/>
      </p:ext>
    </p:extLst>
  </p:cSld>
  <p:clrMapOvr>
    <a:masterClrMapping/>
  </p:clrMapOvr>
  <p:hf hdr="0"/>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cSld name="1_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35330B-BDDC-4D3A-9DD3-AC34FBA9DAB2}"/>
              </a:ext>
            </a:extLst>
          </p:cNvPr>
          <p:cNvSpPr>
            <a:spLocks noGrp="1"/>
          </p:cNvSpPr>
          <p:nvPr>
            <p:ph type="title"/>
          </p:nvPr>
        </p:nvSpPr>
        <p:spPr>
          <a:xfrm>
            <a:off x="699552" y="-104874"/>
            <a:ext cx="11192828" cy="1165754"/>
          </a:xfrm>
        </p:spPr>
        <p:txBody>
          <a:bodyPr/>
          <a:lstStyle>
            <a:lvl1pPr algn="l">
              <a:defRPr/>
            </a:lvl1pPr>
          </a:lstStyle>
          <a:p>
            <a:r>
              <a:rPr lang="de-DE"/>
              <a:t>Mastertitelformat bearbeiten</a:t>
            </a:r>
          </a:p>
        </p:txBody>
      </p:sp>
      <p:sp>
        <p:nvSpPr>
          <p:cNvPr id="3" name="Inhaltsplatzhalter 2">
            <a:extLst>
              <a:ext uri="{FF2B5EF4-FFF2-40B4-BE49-F238E27FC236}">
                <a16:creationId xmlns:a16="http://schemas.microsoft.com/office/drawing/2014/main" id="{F0FB242A-1019-4E93-B602-661B2D8FD889}"/>
              </a:ext>
            </a:extLst>
          </p:cNvPr>
          <p:cNvSpPr>
            <a:spLocks noGrp="1"/>
          </p:cNvSpPr>
          <p:nvPr>
            <p:ph sz="half" idx="1"/>
          </p:nvPr>
        </p:nvSpPr>
        <p:spPr>
          <a:xfrm>
            <a:off x="855009" y="1861968"/>
            <a:ext cx="5285502" cy="443796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30CF5B35-3F26-4D08-B437-D4F5517B59DD}"/>
              </a:ext>
            </a:extLst>
          </p:cNvPr>
          <p:cNvSpPr>
            <a:spLocks noGrp="1"/>
          </p:cNvSpPr>
          <p:nvPr>
            <p:ph sz="half" idx="2"/>
          </p:nvPr>
        </p:nvSpPr>
        <p:spPr>
          <a:xfrm>
            <a:off x="6295965" y="1861968"/>
            <a:ext cx="5285502" cy="443796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BC78452A-7727-4A46-972F-E36442AA53B2}"/>
              </a:ext>
            </a:extLst>
          </p:cNvPr>
          <p:cNvSpPr>
            <a:spLocks noGrp="1"/>
          </p:cNvSpPr>
          <p:nvPr>
            <p:ph type="dt" sz="half" idx="10"/>
          </p:nvPr>
        </p:nvSpPr>
        <p:spPr/>
        <p:txBody>
          <a:bodyPr/>
          <a:lstStyle/>
          <a:p>
            <a:r>
              <a:rPr lang="de-DE" noProof="0"/>
              <a:t>Ort den 00.00.0000</a:t>
            </a:r>
            <a:endParaRPr lang="de-DE" noProof="0" dirty="0"/>
          </a:p>
        </p:txBody>
      </p:sp>
      <p:sp>
        <p:nvSpPr>
          <p:cNvPr id="6" name="Fußzeilenplatzhalter 5">
            <a:extLst>
              <a:ext uri="{FF2B5EF4-FFF2-40B4-BE49-F238E27FC236}">
                <a16:creationId xmlns:a16="http://schemas.microsoft.com/office/drawing/2014/main" id="{B11ECE4A-4BE9-4C04-A9E8-A0AE1C69B4CB}"/>
              </a:ext>
            </a:extLst>
          </p:cNvPr>
          <p:cNvSpPr>
            <a:spLocks noGrp="1"/>
          </p:cNvSpPr>
          <p:nvPr>
            <p:ph type="ftr" sz="quarter" idx="11"/>
          </p:nvPr>
        </p:nvSpPr>
        <p:spPr/>
        <p:txBody>
          <a:bodyPr/>
          <a:lstStyle/>
          <a:p>
            <a:r>
              <a:rPr lang="de-DE" noProof="0"/>
              <a:t>Titel der Präsentation</a:t>
            </a:r>
            <a:endParaRPr lang="de-DE" noProof="0" dirty="0"/>
          </a:p>
        </p:txBody>
      </p:sp>
      <p:sp>
        <p:nvSpPr>
          <p:cNvPr id="7" name="Foliennummernplatzhalter 6">
            <a:extLst>
              <a:ext uri="{FF2B5EF4-FFF2-40B4-BE49-F238E27FC236}">
                <a16:creationId xmlns:a16="http://schemas.microsoft.com/office/drawing/2014/main" id="{9C7164B7-2889-4B7B-A075-73C0D6EE92C4}"/>
              </a:ext>
            </a:extLst>
          </p:cNvPr>
          <p:cNvSpPr>
            <a:spLocks noGrp="1"/>
          </p:cNvSpPr>
          <p:nvPr>
            <p:ph type="sldNum" sz="quarter" idx="12"/>
          </p:nvPr>
        </p:nvSpPr>
        <p:spPr/>
        <p:txBody>
          <a:bodyPr/>
          <a:lstStyle/>
          <a:p>
            <a:fld id="{4B68E9E3-D075-454D-85C1-CCDEE54735CE}" type="slidenum">
              <a:rPr lang="de-DE" noProof="0" smtClean="0"/>
              <a:pPr/>
              <a:t>‹Nr.›</a:t>
            </a:fld>
            <a:endParaRPr lang="de-DE" noProof="0"/>
          </a:p>
        </p:txBody>
      </p:sp>
    </p:spTree>
    <p:extLst>
      <p:ext uri="{BB962C8B-B14F-4D97-AF65-F5344CB8AC3E}">
        <p14:creationId xmlns:p14="http://schemas.microsoft.com/office/powerpoint/2010/main" val="405222825"/>
      </p:ext>
    </p:extLst>
  </p:cSld>
  <p:clrMapOvr>
    <a:masterClrMapping/>
  </p:clrMapOvr>
  <p:hf hdr="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Titelfolie breites Bild">
    <p:spTree>
      <p:nvGrpSpPr>
        <p:cNvPr id="1" name=""/>
        <p:cNvGrpSpPr/>
        <p:nvPr/>
      </p:nvGrpSpPr>
      <p:grpSpPr>
        <a:xfrm>
          <a:off x="0" y="0"/>
          <a:ext cx="0" cy="0"/>
          <a:chOff x="0" y="0"/>
          <a:chExt cx="0" cy="0"/>
        </a:xfrm>
      </p:grpSpPr>
      <p:sp>
        <p:nvSpPr>
          <p:cNvPr id="13" name="Bild">
            <a:extLst>
              <a:ext uri="{FF2B5EF4-FFF2-40B4-BE49-F238E27FC236}">
                <a16:creationId xmlns:a16="http://schemas.microsoft.com/office/drawing/2014/main" id="{AD434D82-B508-423B-B217-E87DFD26AACF}"/>
              </a:ext>
            </a:extLst>
          </p:cNvPr>
          <p:cNvSpPr>
            <a:spLocks noGrp="1"/>
          </p:cNvSpPr>
          <p:nvPr>
            <p:ph type="pic" sz="quarter" idx="13" hasCustomPrompt="1"/>
          </p:nvPr>
        </p:nvSpPr>
        <p:spPr>
          <a:xfrm>
            <a:off x="0" y="2"/>
            <a:ext cx="12436475" cy="3497261"/>
          </a:xfrm>
          <a:solidFill>
            <a:schemeClr val="bg2"/>
          </a:solidFill>
        </p:spPr>
        <p:txBody>
          <a:bodyPr/>
          <a:lstStyle>
            <a:lvl1pPr algn="ctr">
              <a:defRPr/>
            </a:lvl1pPr>
          </a:lstStyle>
          <a:p>
            <a:r>
              <a:rPr lang="de-DE" dirty="0"/>
              <a:t>Bild einfügen </a:t>
            </a:r>
            <a:br>
              <a:rPr lang="de-DE" dirty="0"/>
            </a:br>
            <a:br>
              <a:rPr lang="de-DE" dirty="0"/>
            </a:br>
            <a:r>
              <a:rPr lang="de-DE" dirty="0"/>
              <a:t>&gt;&gt; Menü &gt; Einfügen &gt; Bilder    </a:t>
            </a:r>
          </a:p>
        </p:txBody>
      </p:sp>
      <p:sp>
        <p:nvSpPr>
          <p:cNvPr id="14" name="Transparenz">
            <a:extLst>
              <a:ext uri="{FF2B5EF4-FFF2-40B4-BE49-F238E27FC236}">
                <a16:creationId xmlns:a16="http://schemas.microsoft.com/office/drawing/2014/main" id="{305FC845-BDCC-4331-9D36-A06E8ABB9AEB}"/>
              </a:ext>
            </a:extLst>
          </p:cNvPr>
          <p:cNvSpPr>
            <a:spLocks noGrp="1"/>
          </p:cNvSpPr>
          <p:nvPr>
            <p:ph type="body" sz="quarter" idx="15" hasCustomPrompt="1"/>
          </p:nvPr>
        </p:nvSpPr>
        <p:spPr>
          <a:xfrm>
            <a:off x="3" y="2"/>
            <a:ext cx="12436474" cy="3497261"/>
          </a:xfrm>
          <a:solidFill>
            <a:schemeClr val="tx1">
              <a:alpha val="35000"/>
            </a:schemeClr>
          </a:solidFill>
        </p:spPr>
        <p:txBody>
          <a:bodyPr bIns="3402000" anchor="b" anchorCtr="0"/>
          <a:lstStyle>
            <a:lvl1pPr marL="0" indent="0">
              <a:lnSpc>
                <a:spcPct val="100000"/>
              </a:lnSpc>
              <a:buFont typeface="Arial" panose="020B0604020202020204" pitchFamily="34" charset="0"/>
              <a:buNone/>
              <a:defRPr sz="1079" cap="none" spc="33" baseline="0">
                <a:solidFill>
                  <a:schemeClr val="tx1"/>
                </a:solidFill>
                <a:latin typeface="+mn-lt"/>
              </a:defRPr>
            </a:lvl1pPr>
            <a:lvl2pPr marL="0" indent="0">
              <a:lnSpc>
                <a:spcPct val="100000"/>
              </a:lnSpc>
              <a:buNone/>
              <a:defRPr sz="1079" cap="none" spc="33" baseline="0">
                <a:solidFill>
                  <a:schemeClr val="tx1"/>
                </a:solidFill>
                <a:latin typeface="+mn-lt"/>
              </a:defRPr>
            </a:lvl2pPr>
            <a:lvl3pPr marL="0" indent="0">
              <a:lnSpc>
                <a:spcPct val="100000"/>
              </a:lnSpc>
              <a:buFont typeface="Arial" panose="020B0604020202020204" pitchFamily="34" charset="0"/>
              <a:buNone/>
              <a:defRPr sz="1079" cap="none" spc="33" baseline="0">
                <a:solidFill>
                  <a:schemeClr val="tx1"/>
                </a:solidFill>
                <a:latin typeface="+mn-lt"/>
              </a:defRPr>
            </a:lvl3pPr>
            <a:lvl4pPr marL="0" indent="0">
              <a:lnSpc>
                <a:spcPct val="100000"/>
              </a:lnSpc>
              <a:buFont typeface="Arial" panose="020B0604020202020204" pitchFamily="34" charset="0"/>
              <a:buNone/>
              <a:defRPr sz="1079" cap="none" spc="33" baseline="0">
                <a:solidFill>
                  <a:schemeClr val="tx1"/>
                </a:solidFill>
                <a:latin typeface="+mn-lt"/>
              </a:defRPr>
            </a:lvl4pPr>
            <a:lvl5pPr marL="0" indent="0">
              <a:lnSpc>
                <a:spcPct val="100000"/>
              </a:lnSpc>
              <a:buNone/>
              <a:defRPr sz="1079" cap="none" spc="33" baseline="0">
                <a:solidFill>
                  <a:schemeClr val="tx1"/>
                </a:solidFill>
                <a:latin typeface="+mn-lt"/>
              </a:defRPr>
            </a:lvl5pPr>
            <a:lvl6pPr marL="0" indent="0">
              <a:lnSpc>
                <a:spcPct val="100000"/>
              </a:lnSpc>
              <a:buFont typeface="Arial" panose="020B0604020202020204" pitchFamily="34" charset="0"/>
              <a:buNone/>
              <a:defRPr sz="1079" cap="none" spc="33" baseline="0">
                <a:solidFill>
                  <a:schemeClr val="tx1"/>
                </a:solidFill>
                <a:latin typeface="+mn-lt"/>
              </a:defRPr>
            </a:lvl6pPr>
            <a:lvl7pPr marL="0" indent="0">
              <a:lnSpc>
                <a:spcPct val="100000"/>
              </a:lnSpc>
              <a:buNone/>
              <a:defRPr sz="1079" cap="none" spc="33" baseline="0">
                <a:solidFill>
                  <a:schemeClr val="tx1"/>
                </a:solidFill>
                <a:latin typeface="+mn-lt"/>
              </a:defRPr>
            </a:lvl7pPr>
            <a:lvl8pPr marL="0" indent="0">
              <a:lnSpc>
                <a:spcPct val="100000"/>
              </a:lnSpc>
              <a:buNone/>
              <a:defRPr sz="1079" cap="none" spc="33" baseline="0">
                <a:solidFill>
                  <a:schemeClr val="tx1"/>
                </a:solidFill>
                <a:latin typeface="+mn-lt"/>
              </a:defRPr>
            </a:lvl8pPr>
            <a:lvl9pPr marL="0" indent="0">
              <a:lnSpc>
                <a:spcPct val="100000"/>
              </a:lnSpc>
              <a:buNone/>
              <a:defRPr sz="1079" cap="none" spc="33" baseline="0">
                <a:solidFill>
                  <a:schemeClr val="tx1"/>
                </a:solidFill>
                <a:latin typeface="+mn-lt"/>
              </a:defRPr>
            </a:lvl9pPr>
          </a:lstStyle>
          <a:p>
            <a:pPr lvl="0"/>
            <a:r>
              <a:rPr lang="de-DE" noProof="0" dirty="0"/>
              <a:t>Transparente Fläche bitte nicht verschieben/ändern</a:t>
            </a:r>
          </a:p>
        </p:txBody>
      </p:sp>
      <p:sp>
        <p:nvSpPr>
          <p:cNvPr id="2" name="Titel">
            <a:extLst>
              <a:ext uri="{FF2B5EF4-FFF2-40B4-BE49-F238E27FC236}">
                <a16:creationId xmlns:a16="http://schemas.microsoft.com/office/drawing/2014/main" id="{6E7E112C-90FC-48C9-AB1C-586A3A8C897A}"/>
              </a:ext>
            </a:extLst>
          </p:cNvPr>
          <p:cNvSpPr>
            <a:spLocks noGrp="1"/>
          </p:cNvSpPr>
          <p:nvPr>
            <p:ph type="ctrTitle" hasCustomPrompt="1"/>
          </p:nvPr>
        </p:nvSpPr>
        <p:spPr>
          <a:xfrm>
            <a:off x="1514930" y="3846820"/>
            <a:ext cx="10376582" cy="2215559"/>
          </a:xfrm>
          <a:prstGeom prst="rect">
            <a:avLst/>
          </a:prstGeom>
        </p:spPr>
        <p:txBody>
          <a:bodyPr anchor="ctr" anchorCtr="0"/>
          <a:lstStyle>
            <a:lvl1pPr algn="l">
              <a:lnSpc>
                <a:spcPct val="90000"/>
              </a:lnSpc>
              <a:defRPr sz="5181">
                <a:solidFill>
                  <a:schemeClr val="tx1"/>
                </a:solidFill>
              </a:defRPr>
            </a:lvl1pPr>
          </a:lstStyle>
          <a:p>
            <a:r>
              <a:rPr lang="de-DE" noProof="0" dirty="0"/>
              <a:t>Titel der </a:t>
            </a:r>
            <a:br>
              <a:rPr lang="de-DE" noProof="0" dirty="0"/>
            </a:br>
            <a:r>
              <a:rPr lang="de-DE" noProof="0" dirty="0"/>
              <a:t>Präsentation</a:t>
            </a:r>
          </a:p>
        </p:txBody>
      </p:sp>
      <p:sp>
        <p:nvSpPr>
          <p:cNvPr id="17" name="Ort/Datum">
            <a:extLst>
              <a:ext uri="{FF2B5EF4-FFF2-40B4-BE49-F238E27FC236}">
                <a16:creationId xmlns:a16="http://schemas.microsoft.com/office/drawing/2014/main" id="{4D06CC3C-A8D8-4BAE-836E-6EF778CF3DD7}"/>
              </a:ext>
            </a:extLst>
          </p:cNvPr>
          <p:cNvSpPr>
            <a:spLocks noGrp="1"/>
          </p:cNvSpPr>
          <p:nvPr>
            <p:ph type="dt" sz="half" idx="16"/>
          </p:nvPr>
        </p:nvSpPr>
        <p:spPr>
          <a:xfrm>
            <a:off x="1514930" y="6356134"/>
            <a:ext cx="3108987" cy="155430"/>
          </a:xfrm>
        </p:spPr>
        <p:txBody>
          <a:bodyPr/>
          <a:lstStyle/>
          <a:p>
            <a:r>
              <a:rPr lang="de-DE" noProof="0"/>
              <a:t>Ort den 00.00.0000</a:t>
            </a:r>
            <a:endParaRPr lang="de-DE" noProof="0" dirty="0"/>
          </a:p>
        </p:txBody>
      </p:sp>
      <p:sp>
        <p:nvSpPr>
          <p:cNvPr id="18" name="Fußzeile">
            <a:extLst>
              <a:ext uri="{FF2B5EF4-FFF2-40B4-BE49-F238E27FC236}">
                <a16:creationId xmlns:a16="http://schemas.microsoft.com/office/drawing/2014/main" id="{75BC9F19-8370-432B-83DA-564D7E37D44C}"/>
              </a:ext>
            </a:extLst>
          </p:cNvPr>
          <p:cNvSpPr>
            <a:spLocks noGrp="1"/>
          </p:cNvSpPr>
          <p:nvPr>
            <p:ph type="ftr" sz="quarter" idx="17"/>
          </p:nvPr>
        </p:nvSpPr>
        <p:spPr>
          <a:xfrm>
            <a:off x="1514930" y="6207168"/>
            <a:ext cx="3108987" cy="155430"/>
          </a:xfrm>
        </p:spPr>
        <p:txBody>
          <a:bodyPr/>
          <a:lstStyle/>
          <a:p>
            <a:r>
              <a:rPr lang="de-DE" noProof="0"/>
              <a:t>Titel der Präsentation</a:t>
            </a:r>
            <a:endParaRPr lang="de-DE" noProof="0" dirty="0"/>
          </a:p>
        </p:txBody>
      </p:sp>
      <p:sp>
        <p:nvSpPr>
          <p:cNvPr id="20" name="Foliennummer">
            <a:extLst>
              <a:ext uri="{FF2B5EF4-FFF2-40B4-BE49-F238E27FC236}">
                <a16:creationId xmlns:a16="http://schemas.microsoft.com/office/drawing/2014/main" id="{EA94BAC0-39F1-48A9-A46D-D5DC5CF3C2A9}"/>
              </a:ext>
            </a:extLst>
          </p:cNvPr>
          <p:cNvSpPr>
            <a:spLocks noGrp="1"/>
          </p:cNvSpPr>
          <p:nvPr>
            <p:ph type="sldNum" sz="quarter" idx="12"/>
          </p:nvPr>
        </p:nvSpPr>
        <p:spPr>
          <a:xfrm>
            <a:off x="11115978" y="7110908"/>
            <a:ext cx="777247" cy="388575"/>
          </a:xfrm>
        </p:spPr>
        <p:txBody>
          <a:bodyPr/>
          <a:lstStyle/>
          <a:p>
            <a:fld id="{4B68E9E3-D075-454D-85C1-CCDEE54735CE}" type="slidenum">
              <a:rPr lang="de-DE" noProof="0" smtClean="0"/>
              <a:pPr/>
              <a:t>‹Nr.›</a:t>
            </a:fld>
            <a:endParaRPr lang="de-DE" noProof="0" dirty="0"/>
          </a:p>
        </p:txBody>
      </p:sp>
      <p:grpSp>
        <p:nvGrpSpPr>
          <p:cNvPr id="25" name="Regieanweisungen">
            <a:extLst>
              <a:ext uri="{FF2B5EF4-FFF2-40B4-BE49-F238E27FC236}">
                <a16:creationId xmlns:a16="http://schemas.microsoft.com/office/drawing/2014/main" id="{3E6ECA1C-85BF-434E-BBDE-5C9BBD127C3E}"/>
              </a:ext>
            </a:extLst>
          </p:cNvPr>
          <p:cNvGrpSpPr/>
          <p:nvPr userDrawn="1"/>
        </p:nvGrpSpPr>
        <p:grpSpPr>
          <a:xfrm>
            <a:off x="-2254016" y="-699434"/>
            <a:ext cx="16943980" cy="8548633"/>
            <a:chOff x="-2088001" y="-648000"/>
            <a:chExt cx="15696001" cy="7920000"/>
          </a:xfrm>
        </p:grpSpPr>
        <p:sp>
          <p:nvSpPr>
            <p:cNvPr id="26" name="Hilfslinien">
              <a:extLst>
                <a:ext uri="{FF2B5EF4-FFF2-40B4-BE49-F238E27FC236}">
                  <a16:creationId xmlns:a16="http://schemas.microsoft.com/office/drawing/2014/main" id="{44782C2A-3A6C-4E12-B68E-DFDD9F78A486}"/>
                </a:ext>
              </a:extLst>
            </p:cNvPr>
            <p:cNvSpPr txBox="1"/>
            <p:nvPr userDrawn="1"/>
          </p:nvSpPr>
          <p:spPr>
            <a:xfrm rot="10800000" flipH="1" flipV="1">
              <a:off x="721350" y="-648000"/>
              <a:ext cx="10080000" cy="288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3099287" rtl="0" eaLnBrk="1" fontAlgn="auto" latinLnBrk="0" hangingPunct="1">
                <a:lnSpc>
                  <a:spcPct val="100000"/>
                </a:lnSpc>
                <a:spcBef>
                  <a:spcPts val="0"/>
                </a:spcBef>
                <a:spcAft>
                  <a:spcPts val="0"/>
                </a:spcAft>
                <a:buClrTx/>
                <a:buSzTx/>
                <a:buFontTx/>
                <a:buNone/>
                <a:tabLst/>
                <a:defRPr/>
              </a:pPr>
              <a:r>
                <a:rPr kumimoji="0" lang="de-DE" sz="1133" b="0" i="0" u="none" strike="noStrike" kern="1200" cap="none" spc="0" normalizeH="0" baseline="0" noProof="0" dirty="0">
                  <a:ln>
                    <a:noFill/>
                  </a:ln>
                  <a:solidFill>
                    <a:schemeClr val="tx1"/>
                  </a:solidFill>
                  <a:effectLst/>
                  <a:uLnTx/>
                  <a:uFillTx/>
                  <a:latin typeface="+mn-lt"/>
                  <a:ea typeface="+mn-ea"/>
                  <a:cs typeface="+mn-cs"/>
                </a:rPr>
                <a:t>Führungslinien anzeigen: </a:t>
              </a:r>
              <a:r>
                <a:rPr kumimoji="0" lang="de-DE" sz="1133" b="0" i="0" u="none" strike="noStrike" kern="1200" cap="none" spc="0" normalizeH="0" baseline="0" noProof="0" dirty="0">
                  <a:ln>
                    <a:noFill/>
                  </a:ln>
                  <a:solidFill>
                    <a:schemeClr val="tx1"/>
                  </a:solidFill>
                  <a:effectLst/>
                  <a:uLnTx/>
                  <a:uFillTx/>
                  <a:latin typeface="+mj-lt"/>
                  <a:ea typeface="+mn-ea"/>
                  <a:cs typeface="+mn-cs"/>
                </a:rPr>
                <a:t>Menü &gt; Ansicht &gt; Anzeigen &gt; </a:t>
              </a:r>
              <a:r>
                <a:rPr kumimoji="0" lang="de-DE" sz="1133" b="0" i="0" u="none" strike="noStrike" kern="1200" cap="none" spc="0" normalizeH="0" baseline="0" noProof="0" dirty="0">
                  <a:ln>
                    <a:noFill/>
                  </a:ln>
                  <a:solidFill>
                    <a:schemeClr val="tx1"/>
                  </a:solidFill>
                  <a:effectLst/>
                  <a:uLnTx/>
                  <a:uFillTx/>
                  <a:latin typeface="+mn-lt"/>
                  <a:ea typeface="+mn-ea"/>
                  <a:cs typeface="+mn-cs"/>
                </a:rPr>
                <a:t>Haken</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n-lt"/>
                  <a:ea typeface="+mn-ea"/>
                  <a:cs typeface="+mn-cs"/>
                </a:rPr>
                <a:t>bei</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j-lt"/>
                  <a:ea typeface="+mn-ea"/>
                  <a:cs typeface="+mn-cs"/>
                </a:rPr>
                <a:t>Führungslinien</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27" name="Zurücksetzen">
              <a:extLst>
                <a:ext uri="{FF2B5EF4-FFF2-40B4-BE49-F238E27FC236}">
                  <a16:creationId xmlns:a16="http://schemas.microsoft.com/office/drawing/2014/main" id="{8B83F65D-49A1-4D8C-AAE8-CE6C9BAAF2EE}"/>
                </a:ext>
              </a:extLst>
            </p:cNvPr>
            <p:cNvSpPr txBox="1"/>
            <p:nvPr userDrawn="1"/>
          </p:nvSpPr>
          <p:spPr>
            <a:xfrm rot="10800000" flipH="1" flipV="1">
              <a:off x="11628000" y="0"/>
              <a:ext cx="1980000" cy="61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133" b="0" baseline="0" dirty="0">
                  <a:solidFill>
                    <a:schemeClr val="tx1"/>
                  </a:solidFill>
                  <a:latin typeface="+mn-lt"/>
                </a:rPr>
                <a:t>Folie in Ursprungsform </a:t>
              </a:r>
            </a:p>
            <a:p>
              <a:pPr indent="0" algn="l">
                <a:lnSpc>
                  <a:spcPct val="100000"/>
                </a:lnSpc>
                <a:spcBef>
                  <a:spcPts val="0"/>
                </a:spcBef>
                <a:spcAft>
                  <a:spcPts val="0"/>
                </a:spcAft>
              </a:pPr>
              <a:r>
                <a:rPr lang="de-DE" sz="1133" b="0" baseline="0" dirty="0">
                  <a:solidFill>
                    <a:schemeClr val="tx1"/>
                  </a:solidFill>
                  <a:latin typeface="+mn-lt"/>
                </a:rPr>
                <a:t>bringen über Menu:</a:t>
              </a:r>
            </a:p>
            <a:p>
              <a:pPr indent="0" algn="l">
                <a:lnSpc>
                  <a:spcPct val="100000"/>
                </a:lnSpc>
                <a:spcBef>
                  <a:spcPts val="0"/>
                </a:spcBef>
                <a:spcAft>
                  <a:spcPts val="0"/>
                </a:spcAft>
              </a:pPr>
              <a:r>
                <a:rPr lang="de-DE" sz="1133" b="0" baseline="0" dirty="0">
                  <a:solidFill>
                    <a:schemeClr val="tx1"/>
                  </a:solidFill>
                  <a:latin typeface="+mj-lt"/>
                </a:rPr>
                <a:t>Start &gt; Folien &gt; Zurücksetzen</a:t>
              </a:r>
            </a:p>
          </p:txBody>
        </p:sp>
        <p:sp>
          <p:nvSpPr>
            <p:cNvPr id="28" name="Layoutwechsel">
              <a:extLst>
                <a:ext uri="{FF2B5EF4-FFF2-40B4-BE49-F238E27FC236}">
                  <a16:creationId xmlns:a16="http://schemas.microsoft.com/office/drawing/2014/main" id="{7355BFB5-0E8A-4262-B5D3-EF862AC5FEE4}"/>
                </a:ext>
              </a:extLst>
            </p:cNvPr>
            <p:cNvSpPr txBox="1"/>
            <p:nvPr userDrawn="1"/>
          </p:nvSpPr>
          <p:spPr>
            <a:xfrm rot="10800000" flipH="1" flipV="1">
              <a:off x="11628000" y="720000"/>
              <a:ext cx="1980000" cy="61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133" b="0" baseline="0" dirty="0">
                  <a:solidFill>
                    <a:schemeClr val="tx1"/>
                  </a:solidFill>
                  <a:latin typeface="+mn-lt"/>
                </a:rPr>
                <a:t>Wechsel des Folienlayouts </a:t>
              </a:r>
              <a:br>
                <a:rPr lang="de-DE" sz="1133" b="0" baseline="0" dirty="0">
                  <a:solidFill>
                    <a:schemeClr val="tx1"/>
                  </a:solidFill>
                  <a:latin typeface="+mn-lt"/>
                </a:rPr>
              </a:br>
              <a:r>
                <a:rPr lang="de-DE" sz="1133" b="0" baseline="0" dirty="0">
                  <a:solidFill>
                    <a:schemeClr val="tx1"/>
                  </a:solidFill>
                  <a:latin typeface="+mn-lt"/>
                </a:rPr>
                <a:t>im Menü über:</a:t>
              </a:r>
            </a:p>
            <a:p>
              <a:pPr marL="0" marR="0" lvl="0" indent="0" algn="l"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j-lt"/>
                </a:rPr>
                <a:t>Start &gt; Folien &gt; Layout</a:t>
              </a:r>
            </a:p>
          </p:txBody>
        </p:sp>
        <p:grpSp>
          <p:nvGrpSpPr>
            <p:cNvPr id="29" name="Listenebenen">
              <a:extLst>
                <a:ext uri="{FF2B5EF4-FFF2-40B4-BE49-F238E27FC236}">
                  <a16:creationId xmlns:a16="http://schemas.microsoft.com/office/drawing/2014/main" id="{061E2500-A6A5-43CF-AC6B-BF40BF5600D5}"/>
                </a:ext>
              </a:extLst>
            </p:cNvPr>
            <p:cNvGrpSpPr/>
            <p:nvPr userDrawn="1"/>
          </p:nvGrpSpPr>
          <p:grpSpPr>
            <a:xfrm>
              <a:off x="-2088001" y="0"/>
              <a:ext cx="1980001" cy="1728000"/>
              <a:chOff x="-2088001" y="0"/>
              <a:chExt cx="1980001" cy="1728000"/>
            </a:xfrm>
          </p:grpSpPr>
          <p:sp>
            <p:nvSpPr>
              <p:cNvPr id="31" name="Text // Listenebene erhöhen">
                <a:extLst>
                  <a:ext uri="{FF2B5EF4-FFF2-40B4-BE49-F238E27FC236}">
                    <a16:creationId xmlns:a16="http://schemas.microsoft.com/office/drawing/2014/main" id="{45C230A6-29D5-405D-8006-159DA6E175EA}"/>
                  </a:ext>
                </a:extLst>
              </p:cNvPr>
              <p:cNvSpPr txBox="1"/>
              <p:nvPr userDrawn="1"/>
            </p:nvSpPr>
            <p:spPr>
              <a:xfrm>
                <a:off x="-2088001" y="864001"/>
                <a:ext cx="1043999" cy="360000"/>
              </a:xfrm>
              <a:prstGeom prst="rect">
                <a:avLst/>
              </a:prstGeom>
              <a:noFill/>
            </p:spPr>
            <p:txBody>
              <a:bodyPr wrap="square" lIns="0" tIns="0" rIns="0" bIns="0" rtlCol="0" anchor="ctr" anchorCtr="0">
                <a:noAutofit/>
              </a:body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Listenebene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erhöhen</a:t>
                </a:r>
              </a:p>
            </p:txBody>
          </p:sp>
          <p:sp>
            <p:nvSpPr>
              <p:cNvPr id="32" name="Text // Listenebene verringern">
                <a:extLst>
                  <a:ext uri="{FF2B5EF4-FFF2-40B4-BE49-F238E27FC236}">
                    <a16:creationId xmlns:a16="http://schemas.microsoft.com/office/drawing/2014/main" id="{294220F5-BB9F-40FB-BEFA-2AFE7E5426ED}"/>
                  </a:ext>
                </a:extLst>
              </p:cNvPr>
              <p:cNvSpPr txBox="1"/>
              <p:nvPr userDrawn="1"/>
            </p:nvSpPr>
            <p:spPr>
              <a:xfrm>
                <a:off x="-2088001" y="1368000"/>
                <a:ext cx="1043999" cy="360000"/>
              </a:xfrm>
              <a:prstGeom prst="rect">
                <a:avLst/>
              </a:prstGeom>
              <a:noFill/>
            </p:spPr>
            <p:txBody>
              <a:bodyPr wrap="square" lIns="0" tIns="0" rIns="0" bIns="0" rtlCol="0" anchor="ctr" anchorCtr="0">
                <a:noAutofit/>
              </a:body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Listenebene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verringern</a:t>
                </a:r>
              </a:p>
            </p:txBody>
          </p:sp>
          <p:sp>
            <p:nvSpPr>
              <p:cNvPr id="33" name="Listenebenen">
                <a:extLst>
                  <a:ext uri="{FF2B5EF4-FFF2-40B4-BE49-F238E27FC236}">
                    <a16:creationId xmlns:a16="http://schemas.microsoft.com/office/drawing/2014/main" id="{8ABA6F92-91A1-43AC-BBB1-5A58EE1B680E}"/>
                  </a:ext>
                </a:extLst>
              </p:cNvPr>
              <p:cNvSpPr txBox="1"/>
              <p:nvPr userDrawn="1"/>
            </p:nvSpPr>
            <p:spPr>
              <a:xfrm rot="10800000" flipH="1" flipV="1">
                <a:off x="-2088000" y="0"/>
                <a:ext cx="1980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Wechsel der Textebene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im Menü über: </a:t>
                </a:r>
                <a:br>
                  <a:rPr lang="de-DE" sz="1133" b="0" baseline="0" dirty="0">
                    <a:solidFill>
                      <a:schemeClr val="tx1"/>
                    </a:solidFill>
                    <a:latin typeface="+mn-lt"/>
                  </a:rPr>
                </a:br>
                <a:r>
                  <a:rPr lang="de-DE" sz="1133" b="0" baseline="0" dirty="0">
                    <a:solidFill>
                      <a:schemeClr val="tx1"/>
                    </a:solidFill>
                    <a:latin typeface="+mj-lt"/>
                  </a:rPr>
                  <a:t>Start &gt; Absatz &gt; Listenebene erhöhen/verringern</a:t>
                </a:r>
              </a:p>
            </p:txBody>
          </p:sp>
          <p:pic>
            <p:nvPicPr>
              <p:cNvPr id="34" name="Bild // Listenebene verringern">
                <a:extLst>
                  <a:ext uri="{FF2B5EF4-FFF2-40B4-BE49-F238E27FC236}">
                    <a16:creationId xmlns:a16="http://schemas.microsoft.com/office/drawing/2014/main" id="{52B2E540-0E10-4131-BE52-C223DBAA77F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36000" y="1368000"/>
                <a:ext cx="777602" cy="360000"/>
              </a:xfrm>
              <a:prstGeom prst="rect">
                <a:avLst/>
              </a:prstGeom>
              <a:noFill/>
              <a:ln>
                <a:noFill/>
              </a:ln>
            </p:spPr>
          </p:pic>
          <p:pic>
            <p:nvPicPr>
              <p:cNvPr id="35" name="Bild // Listenebene erhöhen">
                <a:extLst>
                  <a:ext uri="{FF2B5EF4-FFF2-40B4-BE49-F238E27FC236}">
                    <a16:creationId xmlns:a16="http://schemas.microsoft.com/office/drawing/2014/main" id="{9E095FFC-ED5A-4006-A7A9-4EEA1C1AD57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36000" y="864000"/>
                <a:ext cx="777602" cy="360000"/>
              </a:xfrm>
              <a:prstGeom prst="rect">
                <a:avLst/>
              </a:prstGeom>
              <a:noFill/>
              <a:ln>
                <a:noFill/>
              </a:ln>
            </p:spPr>
          </p:pic>
        </p:grpSp>
        <p:sp>
          <p:nvSpPr>
            <p:cNvPr id="30" name="Fußzeile">
              <a:extLst>
                <a:ext uri="{FF2B5EF4-FFF2-40B4-BE49-F238E27FC236}">
                  <a16:creationId xmlns:a16="http://schemas.microsoft.com/office/drawing/2014/main" id="{F1742485-8881-464C-83E0-CD6E9E7A82C6}"/>
                </a:ext>
              </a:extLst>
            </p:cNvPr>
            <p:cNvSpPr txBox="1"/>
            <p:nvPr userDrawn="1"/>
          </p:nvSpPr>
          <p:spPr>
            <a:xfrm rot="10800000" flipH="1" flipV="1">
              <a:off x="504000" y="6984000"/>
              <a:ext cx="10080000" cy="2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3099287"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Fußzeile/Datum anpassen: </a:t>
              </a:r>
              <a:r>
                <a:rPr lang="de-DE" sz="1133" b="0" baseline="0" dirty="0">
                  <a:solidFill>
                    <a:schemeClr val="tx1"/>
                  </a:solidFill>
                  <a:latin typeface="+mj-lt"/>
                </a:rPr>
                <a:t>Menü &gt; Einfügen &gt; Text &gt; Kopf- und Fußzeile</a:t>
              </a:r>
            </a:p>
          </p:txBody>
        </p:sp>
      </p:grpSp>
    </p:spTree>
    <p:extLst>
      <p:ext uri="{BB962C8B-B14F-4D97-AF65-F5344CB8AC3E}">
        <p14:creationId xmlns:p14="http://schemas.microsoft.com/office/powerpoint/2010/main" val="3197736047"/>
      </p:ext>
    </p:extLst>
  </p:cSld>
  <p:clrMapOvr>
    <a:masterClrMapping/>
  </p:clrMapOvr>
  <p:extLst>
    <p:ext uri="{DCECCB84-F9BA-43D5-87BE-67443E8EF086}">
      <p15:sldGuideLst xmlns:p15="http://schemas.microsoft.com/office/powerpoint/2012/main">
        <p15:guide id="2" pos="6939">
          <p15:clr>
            <a:srgbClr val="FBAE40"/>
          </p15:clr>
        </p15:guide>
        <p15:guide id="3" orient="horz" pos="2041">
          <p15:clr>
            <a:srgbClr val="FBAE40"/>
          </p15:clr>
        </p15:guide>
        <p15:guide id="4" orient="horz" pos="2245">
          <p15:clr>
            <a:srgbClr val="FBAE40"/>
          </p15:clr>
        </p15:guide>
        <p15:guide id="5" pos="884">
          <p15:clr>
            <a:srgbClr val="FBAE40"/>
          </p15:clr>
        </p15:guide>
        <p15:guide id="6" orient="horz" pos="353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Agenda WEIß">
    <p:spTree>
      <p:nvGrpSpPr>
        <p:cNvPr id="1" name=""/>
        <p:cNvGrpSpPr/>
        <p:nvPr/>
      </p:nvGrpSpPr>
      <p:grpSpPr>
        <a:xfrm>
          <a:off x="0" y="0"/>
          <a:ext cx="0" cy="0"/>
          <a:chOff x="0" y="0"/>
          <a:chExt cx="0" cy="0"/>
        </a:xfrm>
      </p:grpSpPr>
      <p:sp>
        <p:nvSpPr>
          <p:cNvPr id="7" name="Text">
            <a:extLst>
              <a:ext uri="{FF2B5EF4-FFF2-40B4-BE49-F238E27FC236}">
                <a16:creationId xmlns:a16="http://schemas.microsoft.com/office/drawing/2014/main" id="{C5E3B3AF-DCB9-4944-8A87-6A25406363DE}"/>
              </a:ext>
            </a:extLst>
          </p:cNvPr>
          <p:cNvSpPr>
            <a:spLocks noGrp="1"/>
          </p:cNvSpPr>
          <p:nvPr>
            <p:ph type="body" orient="vert" idx="13" hasCustomPrompt="1"/>
          </p:nvPr>
        </p:nvSpPr>
        <p:spPr>
          <a:xfrm>
            <a:off x="1514932" y="2758743"/>
            <a:ext cx="8395519" cy="2837563"/>
          </a:xfrm>
          <a:prstGeom prst="rect">
            <a:avLst/>
          </a:prstGeom>
        </p:spPr>
        <p:txBody>
          <a:bodyPr vert="horz" numCol="2" spcCol="1152000" anchor="t" anchorCtr="0"/>
          <a:lstStyle>
            <a:lvl1pPr marL="0" indent="0">
              <a:lnSpc>
                <a:spcPct val="113000"/>
              </a:lnSpc>
              <a:spcBef>
                <a:spcPts val="0"/>
              </a:spcBef>
              <a:spcAft>
                <a:spcPts val="0"/>
              </a:spcAft>
              <a:buFont typeface="Arial" panose="020B0604020202020204" pitchFamily="34" charset="0"/>
              <a:buNone/>
              <a:tabLst>
                <a:tab pos="505140" algn="l"/>
              </a:tabLst>
              <a:defRPr sz="2374" cap="none" spc="54" baseline="0">
                <a:solidFill>
                  <a:schemeClr val="tx1"/>
                </a:solidFill>
                <a:latin typeface="+mn-lt"/>
              </a:defRPr>
            </a:lvl1pPr>
            <a:lvl2pPr marL="0" indent="0">
              <a:lnSpc>
                <a:spcPct val="113000"/>
              </a:lnSpc>
              <a:spcBef>
                <a:spcPts val="0"/>
              </a:spcBef>
              <a:spcAft>
                <a:spcPts val="0"/>
              </a:spcAft>
              <a:buNone/>
              <a:tabLst>
                <a:tab pos="505140" algn="l"/>
              </a:tabLst>
              <a:defRPr sz="2374" cap="none" spc="54" baseline="0">
                <a:solidFill>
                  <a:schemeClr val="tx1"/>
                </a:solidFill>
                <a:latin typeface="+mn-lt"/>
              </a:defRPr>
            </a:lvl2pPr>
            <a:lvl3pPr marL="0" indent="0">
              <a:lnSpc>
                <a:spcPct val="113000"/>
              </a:lnSpc>
              <a:spcBef>
                <a:spcPts val="0"/>
              </a:spcBef>
              <a:spcAft>
                <a:spcPts val="0"/>
              </a:spcAft>
              <a:buFont typeface="Arial" panose="020B0604020202020204" pitchFamily="34" charset="0"/>
              <a:buNone/>
              <a:tabLst>
                <a:tab pos="505140" algn="l"/>
              </a:tabLst>
              <a:defRPr sz="2374" cap="none" spc="54" baseline="0">
                <a:solidFill>
                  <a:schemeClr val="tx1"/>
                </a:solidFill>
                <a:latin typeface="+mn-lt"/>
              </a:defRPr>
            </a:lvl3pPr>
            <a:lvl4pPr marL="0" indent="0">
              <a:lnSpc>
                <a:spcPct val="113000"/>
              </a:lnSpc>
              <a:spcBef>
                <a:spcPts val="0"/>
              </a:spcBef>
              <a:spcAft>
                <a:spcPts val="0"/>
              </a:spcAft>
              <a:buFont typeface="Arial" panose="020B0604020202020204" pitchFamily="34" charset="0"/>
              <a:buNone/>
              <a:tabLst>
                <a:tab pos="505140" algn="l"/>
              </a:tabLst>
              <a:defRPr sz="2374" cap="none" spc="54" baseline="0">
                <a:solidFill>
                  <a:schemeClr val="tx1"/>
                </a:solidFill>
                <a:latin typeface="+mn-lt"/>
              </a:defRPr>
            </a:lvl4pPr>
            <a:lvl5pPr marL="0" indent="0">
              <a:lnSpc>
                <a:spcPct val="113000"/>
              </a:lnSpc>
              <a:spcBef>
                <a:spcPts val="0"/>
              </a:spcBef>
              <a:spcAft>
                <a:spcPts val="0"/>
              </a:spcAft>
              <a:buFont typeface="Arial" panose="020B0604020202020204" pitchFamily="34" charset="0"/>
              <a:buNone/>
              <a:tabLst>
                <a:tab pos="505140" algn="l"/>
              </a:tabLst>
              <a:defRPr sz="2374" cap="none" spc="54" baseline="0">
                <a:solidFill>
                  <a:schemeClr val="tx1"/>
                </a:solidFill>
                <a:latin typeface="+mn-lt"/>
              </a:defRPr>
            </a:lvl5pPr>
            <a:lvl6pPr marL="0" indent="0">
              <a:lnSpc>
                <a:spcPct val="113000"/>
              </a:lnSpc>
              <a:spcBef>
                <a:spcPts val="0"/>
              </a:spcBef>
              <a:spcAft>
                <a:spcPts val="0"/>
              </a:spcAft>
              <a:buNone/>
              <a:tabLst>
                <a:tab pos="505140" algn="l"/>
              </a:tabLst>
              <a:defRPr sz="2374" cap="none" spc="54" baseline="0">
                <a:solidFill>
                  <a:schemeClr val="tx1"/>
                </a:solidFill>
                <a:latin typeface="+mn-lt"/>
              </a:defRPr>
            </a:lvl6pPr>
            <a:lvl7pPr marL="0" indent="0">
              <a:lnSpc>
                <a:spcPct val="113000"/>
              </a:lnSpc>
              <a:spcBef>
                <a:spcPts val="0"/>
              </a:spcBef>
              <a:spcAft>
                <a:spcPts val="0"/>
              </a:spcAft>
              <a:buFont typeface="Arial" panose="020B0604020202020204" pitchFamily="34" charset="0"/>
              <a:buNone/>
              <a:tabLst>
                <a:tab pos="505140" algn="l"/>
              </a:tabLst>
              <a:defRPr sz="2374" cap="none" spc="54" baseline="0">
                <a:solidFill>
                  <a:schemeClr val="tx1"/>
                </a:solidFill>
                <a:latin typeface="+mn-lt"/>
              </a:defRPr>
            </a:lvl7pPr>
            <a:lvl8pPr marL="0" indent="0">
              <a:lnSpc>
                <a:spcPct val="113000"/>
              </a:lnSpc>
              <a:spcBef>
                <a:spcPts val="0"/>
              </a:spcBef>
              <a:spcAft>
                <a:spcPts val="0"/>
              </a:spcAft>
              <a:buNone/>
              <a:tabLst>
                <a:tab pos="505140" algn="l"/>
              </a:tabLst>
              <a:defRPr sz="2374" cap="none" spc="54" baseline="0">
                <a:solidFill>
                  <a:schemeClr val="tx1"/>
                </a:solidFill>
                <a:latin typeface="+mn-lt"/>
              </a:defRPr>
            </a:lvl8pPr>
            <a:lvl9pPr marL="0" indent="0">
              <a:lnSpc>
                <a:spcPct val="113000"/>
              </a:lnSpc>
              <a:spcBef>
                <a:spcPts val="0"/>
              </a:spcBef>
              <a:spcAft>
                <a:spcPts val="0"/>
              </a:spcAft>
              <a:buNone/>
              <a:tabLst>
                <a:tab pos="505140" algn="l"/>
              </a:tabLst>
              <a:defRPr sz="2374" cap="none" spc="54" baseline="0">
                <a:solidFill>
                  <a:schemeClr val="tx1"/>
                </a:solidFill>
                <a:latin typeface="+mn-lt"/>
              </a:defRPr>
            </a:lvl9pPr>
          </a:lstStyle>
          <a:p>
            <a:pPr lvl="0"/>
            <a:r>
              <a:rPr lang="de-DE" noProof="0" dirty="0"/>
              <a:t>#①(TAB) Agenda Punkt // keine weiteren Text Formate</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
        <p:nvSpPr>
          <p:cNvPr id="12" name="Titel">
            <a:extLst>
              <a:ext uri="{FF2B5EF4-FFF2-40B4-BE49-F238E27FC236}">
                <a16:creationId xmlns:a16="http://schemas.microsoft.com/office/drawing/2014/main" id="{908BD6F9-152D-4C71-B399-590159560037}"/>
              </a:ext>
            </a:extLst>
          </p:cNvPr>
          <p:cNvSpPr>
            <a:spLocks noGrp="1"/>
          </p:cNvSpPr>
          <p:nvPr>
            <p:ph type="ctrTitle" hasCustomPrompt="1"/>
          </p:nvPr>
        </p:nvSpPr>
        <p:spPr>
          <a:xfrm>
            <a:off x="1514931" y="1321113"/>
            <a:ext cx="8395519" cy="892990"/>
          </a:xfrm>
          <a:prstGeom prst="rect">
            <a:avLst/>
          </a:prstGeom>
        </p:spPr>
        <p:txBody>
          <a:bodyPr anchor="b" anchorCtr="0"/>
          <a:lstStyle>
            <a:lvl1pPr algn="l">
              <a:lnSpc>
                <a:spcPct val="90000"/>
              </a:lnSpc>
              <a:defRPr sz="5181">
                <a:solidFill>
                  <a:schemeClr val="tx1"/>
                </a:solidFill>
              </a:defRPr>
            </a:lvl1pPr>
          </a:lstStyle>
          <a:p>
            <a:r>
              <a:rPr lang="de-DE" noProof="0" dirty="0"/>
              <a:t>Agenda Headline</a:t>
            </a:r>
          </a:p>
        </p:txBody>
      </p:sp>
      <p:sp>
        <p:nvSpPr>
          <p:cNvPr id="13" name="Ort/Datum">
            <a:extLst>
              <a:ext uri="{FF2B5EF4-FFF2-40B4-BE49-F238E27FC236}">
                <a16:creationId xmlns:a16="http://schemas.microsoft.com/office/drawing/2014/main" id="{17BC9CFD-EDC6-4858-8380-B5ED8C41BBA4}"/>
              </a:ext>
            </a:extLst>
          </p:cNvPr>
          <p:cNvSpPr>
            <a:spLocks noGrp="1"/>
          </p:cNvSpPr>
          <p:nvPr>
            <p:ph type="dt" sz="half" idx="14"/>
          </p:nvPr>
        </p:nvSpPr>
        <p:spPr>
          <a:xfrm>
            <a:off x="3439317" y="6356134"/>
            <a:ext cx="3108987" cy="155430"/>
          </a:xfrm>
        </p:spPr>
        <p:txBody>
          <a:bodyPr/>
          <a:lstStyle/>
          <a:p>
            <a:r>
              <a:rPr lang="de-DE" noProof="0" dirty="0"/>
              <a:t>Ort den 00.00.0000</a:t>
            </a:r>
          </a:p>
        </p:txBody>
      </p:sp>
      <p:sp>
        <p:nvSpPr>
          <p:cNvPr id="14" name="Fußzeile">
            <a:extLst>
              <a:ext uri="{FF2B5EF4-FFF2-40B4-BE49-F238E27FC236}">
                <a16:creationId xmlns:a16="http://schemas.microsoft.com/office/drawing/2014/main" id="{856C7416-10C9-468F-A18F-31BEDC15E57A}"/>
              </a:ext>
            </a:extLst>
          </p:cNvPr>
          <p:cNvSpPr>
            <a:spLocks noGrp="1"/>
          </p:cNvSpPr>
          <p:nvPr>
            <p:ph type="ftr" sz="quarter" idx="15"/>
          </p:nvPr>
        </p:nvSpPr>
        <p:spPr>
          <a:xfrm>
            <a:off x="3439317" y="6207168"/>
            <a:ext cx="3108987" cy="155430"/>
          </a:xfrm>
        </p:spPr>
        <p:txBody>
          <a:bodyPr/>
          <a:lstStyle/>
          <a:p>
            <a:r>
              <a:rPr lang="de-DE" noProof="0" dirty="0"/>
              <a:t>Titel der Präsentation</a:t>
            </a:r>
          </a:p>
        </p:txBody>
      </p:sp>
      <p:sp>
        <p:nvSpPr>
          <p:cNvPr id="17" name="Foliennummer">
            <a:extLst>
              <a:ext uri="{FF2B5EF4-FFF2-40B4-BE49-F238E27FC236}">
                <a16:creationId xmlns:a16="http://schemas.microsoft.com/office/drawing/2014/main" id="{1F6F0641-9469-4339-B71F-C07ADB33B296}"/>
              </a:ext>
            </a:extLst>
          </p:cNvPr>
          <p:cNvSpPr>
            <a:spLocks noGrp="1"/>
          </p:cNvSpPr>
          <p:nvPr>
            <p:ph type="sldNum" sz="quarter" idx="12"/>
          </p:nvPr>
        </p:nvSpPr>
        <p:spPr>
          <a:xfrm>
            <a:off x="11115978" y="7110908"/>
            <a:ext cx="777247" cy="388575"/>
          </a:xfrm>
        </p:spPr>
        <p:txBody>
          <a:bodyPr/>
          <a:lstStyle/>
          <a:p>
            <a:fld id="{4B68E9E3-D075-454D-85C1-CCDEE54735CE}" type="slidenum">
              <a:rPr lang="de-DE" noProof="0" smtClean="0"/>
              <a:pPr/>
              <a:t>‹Nr.›</a:t>
            </a:fld>
            <a:endParaRPr lang="de-DE" noProof="0" dirty="0"/>
          </a:p>
        </p:txBody>
      </p:sp>
    </p:spTree>
    <p:extLst>
      <p:ext uri="{BB962C8B-B14F-4D97-AF65-F5344CB8AC3E}">
        <p14:creationId xmlns:p14="http://schemas.microsoft.com/office/powerpoint/2010/main" val="3385627851"/>
      </p:ext>
    </p:extLst>
  </p:cSld>
  <p:clrMapOvr>
    <a:masterClrMapping/>
  </p:clrMapOvr>
  <p:extLst>
    <p:ext uri="{DCECCB84-F9BA-43D5-87BE-67443E8EF086}">
      <p15:sldGuideLst xmlns:p15="http://schemas.microsoft.com/office/powerpoint/2012/main">
        <p15:guide id="3" orient="horz" pos="771">
          <p15:clr>
            <a:srgbClr val="FBAE40"/>
          </p15:clr>
        </p15:guide>
        <p15:guide id="4" pos="884">
          <p15:clr>
            <a:srgbClr val="FBAE40"/>
          </p15:clr>
        </p15:guide>
        <p15:guide id="5" orient="horz" pos="3266">
          <p15:clr>
            <a:srgbClr val="FBAE40"/>
          </p15:clr>
        </p15:guide>
        <p15:guide id="6" orient="horz" pos="1610">
          <p15:clr>
            <a:srgbClr val="FBAE40"/>
          </p15:clr>
        </p15:guide>
        <p15:guide id="7" pos="578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Headline small / Text / Bild">
    <p:spTree>
      <p:nvGrpSpPr>
        <p:cNvPr id="1" name=""/>
        <p:cNvGrpSpPr/>
        <p:nvPr/>
      </p:nvGrpSpPr>
      <p:grpSpPr>
        <a:xfrm>
          <a:off x="0" y="0"/>
          <a:ext cx="0" cy="0"/>
          <a:chOff x="0" y="0"/>
          <a:chExt cx="0" cy="0"/>
        </a:xfrm>
      </p:grpSpPr>
      <p:sp>
        <p:nvSpPr>
          <p:cNvPr id="10" name="Bild">
            <a:extLst>
              <a:ext uri="{FF2B5EF4-FFF2-40B4-BE49-F238E27FC236}">
                <a16:creationId xmlns:a16="http://schemas.microsoft.com/office/drawing/2014/main" id="{87E902AA-3653-424A-874D-06792A4AAB48}"/>
              </a:ext>
            </a:extLst>
          </p:cNvPr>
          <p:cNvSpPr>
            <a:spLocks noGrp="1"/>
          </p:cNvSpPr>
          <p:nvPr>
            <p:ph type="pic" sz="quarter" idx="13" hasCustomPrompt="1"/>
          </p:nvPr>
        </p:nvSpPr>
        <p:spPr>
          <a:xfrm>
            <a:off x="8841709" y="1"/>
            <a:ext cx="3594767" cy="6994525"/>
          </a:xfrm>
          <a:solidFill>
            <a:schemeClr val="bg2"/>
          </a:solidFill>
        </p:spPr>
        <p:txBody>
          <a:bodyPr/>
          <a:lstStyle>
            <a:lvl1pPr algn="ctr">
              <a:defRPr/>
            </a:lvl1pPr>
          </a:lstStyle>
          <a:p>
            <a:r>
              <a:rPr lang="de-DE" dirty="0"/>
              <a:t>Bild </a:t>
            </a:r>
            <a:br>
              <a:rPr lang="de-DE" dirty="0"/>
            </a:br>
            <a:br>
              <a:rPr lang="de-DE" dirty="0"/>
            </a:br>
            <a:r>
              <a:rPr lang="de-DE" dirty="0"/>
              <a:t>einfügen</a:t>
            </a:r>
          </a:p>
        </p:txBody>
      </p:sp>
      <p:sp>
        <p:nvSpPr>
          <p:cNvPr id="2" name="Headline">
            <a:extLst>
              <a:ext uri="{FF2B5EF4-FFF2-40B4-BE49-F238E27FC236}">
                <a16:creationId xmlns:a16="http://schemas.microsoft.com/office/drawing/2014/main" id="{412E8D07-82E9-49E3-9B80-217DF973015E}"/>
              </a:ext>
            </a:extLst>
          </p:cNvPr>
          <p:cNvSpPr>
            <a:spLocks noGrp="1"/>
          </p:cNvSpPr>
          <p:nvPr>
            <p:ph type="title" hasCustomPrompt="1"/>
          </p:nvPr>
        </p:nvSpPr>
        <p:spPr>
          <a:xfrm>
            <a:off x="1514930" y="1477041"/>
            <a:ext cx="6102562" cy="466289"/>
          </a:xfrm>
        </p:spPr>
        <p:txBody>
          <a:bodyPr anchor="b" anchorCtr="0"/>
          <a:lstStyle>
            <a:lvl1pPr>
              <a:lnSpc>
                <a:spcPct val="106000"/>
              </a:lnSpc>
              <a:defRPr sz="1943" spc="33" baseline="0">
                <a:solidFill>
                  <a:schemeClr val="tx1"/>
                </a:solidFill>
              </a:defRPr>
            </a:lvl1pPr>
          </a:lstStyle>
          <a:p>
            <a:r>
              <a:rPr lang="de-DE" noProof="0" dirty="0"/>
              <a:t>Headline</a:t>
            </a:r>
            <a:endParaRPr lang="de-DE" dirty="0"/>
          </a:p>
        </p:txBody>
      </p:sp>
      <p:sp>
        <p:nvSpPr>
          <p:cNvPr id="3" name="Ort/Datum">
            <a:extLst>
              <a:ext uri="{FF2B5EF4-FFF2-40B4-BE49-F238E27FC236}">
                <a16:creationId xmlns:a16="http://schemas.microsoft.com/office/drawing/2014/main" id="{F3BD7E5E-0D7C-4519-8A38-21A1EEEA1033}"/>
              </a:ext>
            </a:extLst>
          </p:cNvPr>
          <p:cNvSpPr>
            <a:spLocks noGrp="1"/>
          </p:cNvSpPr>
          <p:nvPr>
            <p:ph type="dt" sz="half" idx="10"/>
          </p:nvPr>
        </p:nvSpPr>
        <p:spPr>
          <a:xfrm>
            <a:off x="543251" y="7260865"/>
            <a:ext cx="3108987" cy="155430"/>
          </a:xfrm>
        </p:spPr>
        <p:txBody>
          <a:bodyPr/>
          <a:lstStyle/>
          <a:p>
            <a:r>
              <a:rPr lang="de-DE" noProof="0"/>
              <a:t>Ort den 00.00.0000</a:t>
            </a:r>
          </a:p>
        </p:txBody>
      </p:sp>
      <p:sp>
        <p:nvSpPr>
          <p:cNvPr id="4" name="Fußzeile">
            <a:extLst>
              <a:ext uri="{FF2B5EF4-FFF2-40B4-BE49-F238E27FC236}">
                <a16:creationId xmlns:a16="http://schemas.microsoft.com/office/drawing/2014/main" id="{FA56781D-5302-4441-ACD5-F04E40A48489}"/>
              </a:ext>
            </a:extLst>
          </p:cNvPr>
          <p:cNvSpPr>
            <a:spLocks noGrp="1"/>
          </p:cNvSpPr>
          <p:nvPr>
            <p:ph type="ftr" sz="quarter" idx="11"/>
          </p:nvPr>
        </p:nvSpPr>
        <p:spPr>
          <a:xfrm>
            <a:off x="543252" y="7111898"/>
            <a:ext cx="3108987" cy="155430"/>
          </a:xfrm>
        </p:spPr>
        <p:txBody>
          <a:bodyPr/>
          <a:lstStyle/>
          <a:p>
            <a:r>
              <a:rPr lang="de-DE" noProof="0" dirty="0"/>
              <a:t>Titel der Präsentation</a:t>
            </a:r>
          </a:p>
        </p:txBody>
      </p:sp>
      <p:sp>
        <p:nvSpPr>
          <p:cNvPr id="5" name="Foliennummer">
            <a:extLst>
              <a:ext uri="{FF2B5EF4-FFF2-40B4-BE49-F238E27FC236}">
                <a16:creationId xmlns:a16="http://schemas.microsoft.com/office/drawing/2014/main" id="{81C9AC7E-BD49-4164-8410-C625100805F7}"/>
              </a:ext>
            </a:extLst>
          </p:cNvPr>
          <p:cNvSpPr>
            <a:spLocks noGrp="1"/>
          </p:cNvSpPr>
          <p:nvPr>
            <p:ph type="sldNum" sz="quarter" idx="12"/>
          </p:nvPr>
        </p:nvSpPr>
        <p:spPr>
          <a:xfrm>
            <a:off x="11115978" y="7110908"/>
            <a:ext cx="777247" cy="388575"/>
          </a:xfrm>
        </p:spPr>
        <p:txBody>
          <a:bodyPr/>
          <a:lstStyle/>
          <a:p>
            <a:fld id="{4B68E9E3-D075-454D-85C1-CCDEE54735CE}" type="slidenum">
              <a:rPr lang="de-DE" noProof="0" smtClean="0"/>
              <a:pPr/>
              <a:t>‹Nr.›</a:t>
            </a:fld>
            <a:endParaRPr lang="de-DE" noProof="0" dirty="0"/>
          </a:p>
        </p:txBody>
      </p:sp>
      <p:sp>
        <p:nvSpPr>
          <p:cNvPr id="6" name="Inhalt">
            <a:extLst>
              <a:ext uri="{FF2B5EF4-FFF2-40B4-BE49-F238E27FC236}">
                <a16:creationId xmlns:a16="http://schemas.microsoft.com/office/drawing/2014/main" id="{33B03A58-9490-4DCE-92BA-9E125E3EEE54}"/>
              </a:ext>
            </a:extLst>
          </p:cNvPr>
          <p:cNvSpPr>
            <a:spLocks noGrp="1"/>
          </p:cNvSpPr>
          <p:nvPr>
            <p:ph idx="1" hasCustomPrompt="1"/>
          </p:nvPr>
        </p:nvSpPr>
        <p:spPr>
          <a:xfrm>
            <a:off x="1514930" y="2176151"/>
            <a:ext cx="6102562" cy="3420153"/>
          </a:xfrm>
          <a:prstGeom prst="rect">
            <a:avLst/>
          </a:prstGeom>
        </p:spPr>
        <p:txBody>
          <a:bodyPr anchor="t" anchorCtr="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noProof="0" dirty="0"/>
              <a:t>Erste Text Ebene // für weitere Text Formate &gt;&gt; Menü &gt; Start &gt; Absatz &gt; Listenebene erhöhen </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Tree>
    <p:extLst>
      <p:ext uri="{BB962C8B-B14F-4D97-AF65-F5344CB8AC3E}">
        <p14:creationId xmlns:p14="http://schemas.microsoft.com/office/powerpoint/2010/main" val="2927010936"/>
      </p:ext>
    </p:extLst>
  </p:cSld>
  <p:clrMapOvr>
    <a:masterClrMapping/>
  </p:clrMapOvr>
  <p:extLst>
    <p:ext uri="{DCECCB84-F9BA-43D5-87BE-67443E8EF086}">
      <p15:sldGuideLst xmlns:p15="http://schemas.microsoft.com/office/powerpoint/2012/main">
        <p15:guide id="2" pos="4445">
          <p15:clr>
            <a:srgbClr val="FBAE40"/>
          </p15:clr>
        </p15:guide>
        <p15:guide id="3" orient="horz" pos="862">
          <p15:clr>
            <a:srgbClr val="FBAE40"/>
          </p15:clr>
        </p15:guide>
        <p15:guide id="4" pos="884">
          <p15:clr>
            <a:srgbClr val="FBAE40"/>
          </p15:clr>
        </p15:guide>
        <p15:guide id="5" orient="horz" pos="3266">
          <p15:clr>
            <a:srgbClr val="FBAE40"/>
          </p15:clr>
        </p15:guide>
        <p15:guide id="6" orient="horz" pos="1270">
          <p15:clr>
            <a:srgbClr val="FBAE40"/>
          </p15:clr>
        </p15:guide>
        <p15:guide id="7" pos="515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Headline small / Inhalt">
    <p:spTree>
      <p:nvGrpSpPr>
        <p:cNvPr id="1" name=""/>
        <p:cNvGrpSpPr/>
        <p:nvPr/>
      </p:nvGrpSpPr>
      <p:grpSpPr>
        <a:xfrm>
          <a:off x="0" y="0"/>
          <a:ext cx="0" cy="0"/>
          <a:chOff x="0" y="0"/>
          <a:chExt cx="0" cy="0"/>
        </a:xfrm>
      </p:grpSpPr>
      <p:sp>
        <p:nvSpPr>
          <p:cNvPr id="2" name="Headline">
            <a:extLst>
              <a:ext uri="{FF2B5EF4-FFF2-40B4-BE49-F238E27FC236}">
                <a16:creationId xmlns:a16="http://schemas.microsoft.com/office/drawing/2014/main" id="{412E8D07-82E9-49E3-9B80-217DF973015E}"/>
              </a:ext>
            </a:extLst>
          </p:cNvPr>
          <p:cNvSpPr>
            <a:spLocks noGrp="1"/>
          </p:cNvSpPr>
          <p:nvPr>
            <p:ph type="title" hasCustomPrompt="1"/>
          </p:nvPr>
        </p:nvSpPr>
        <p:spPr>
          <a:xfrm>
            <a:off x="1514931" y="1477041"/>
            <a:ext cx="8395520" cy="466289"/>
          </a:xfrm>
        </p:spPr>
        <p:txBody>
          <a:bodyPr anchor="b" anchorCtr="0"/>
          <a:lstStyle>
            <a:lvl1pPr>
              <a:lnSpc>
                <a:spcPct val="106000"/>
              </a:lnSpc>
              <a:defRPr sz="1943" spc="33" baseline="0">
                <a:solidFill>
                  <a:schemeClr val="tx1"/>
                </a:solidFill>
              </a:defRPr>
            </a:lvl1pPr>
          </a:lstStyle>
          <a:p>
            <a:r>
              <a:rPr lang="de-DE" noProof="0" dirty="0"/>
              <a:t>Headline</a:t>
            </a:r>
            <a:endParaRPr lang="de-DE" dirty="0"/>
          </a:p>
        </p:txBody>
      </p:sp>
      <p:sp>
        <p:nvSpPr>
          <p:cNvPr id="3" name="Ort/Datum">
            <a:extLst>
              <a:ext uri="{FF2B5EF4-FFF2-40B4-BE49-F238E27FC236}">
                <a16:creationId xmlns:a16="http://schemas.microsoft.com/office/drawing/2014/main" id="{F3BD7E5E-0D7C-4519-8A38-21A1EEEA1033}"/>
              </a:ext>
            </a:extLst>
          </p:cNvPr>
          <p:cNvSpPr>
            <a:spLocks noGrp="1"/>
          </p:cNvSpPr>
          <p:nvPr>
            <p:ph type="dt" sz="half" idx="10"/>
          </p:nvPr>
        </p:nvSpPr>
        <p:spPr>
          <a:xfrm>
            <a:off x="543251" y="7260865"/>
            <a:ext cx="3108987" cy="155430"/>
          </a:xfrm>
        </p:spPr>
        <p:txBody>
          <a:bodyPr/>
          <a:lstStyle/>
          <a:p>
            <a:r>
              <a:rPr lang="de-DE" noProof="0"/>
              <a:t>Ort den 00.00.0000</a:t>
            </a:r>
          </a:p>
        </p:txBody>
      </p:sp>
      <p:sp>
        <p:nvSpPr>
          <p:cNvPr id="4" name="Fußzeile">
            <a:extLst>
              <a:ext uri="{FF2B5EF4-FFF2-40B4-BE49-F238E27FC236}">
                <a16:creationId xmlns:a16="http://schemas.microsoft.com/office/drawing/2014/main" id="{FA56781D-5302-4441-ACD5-F04E40A48489}"/>
              </a:ext>
            </a:extLst>
          </p:cNvPr>
          <p:cNvSpPr>
            <a:spLocks noGrp="1"/>
          </p:cNvSpPr>
          <p:nvPr>
            <p:ph type="ftr" sz="quarter" idx="11"/>
          </p:nvPr>
        </p:nvSpPr>
        <p:spPr>
          <a:xfrm>
            <a:off x="543252" y="7111898"/>
            <a:ext cx="3108987" cy="155430"/>
          </a:xfrm>
        </p:spPr>
        <p:txBody>
          <a:bodyPr/>
          <a:lstStyle/>
          <a:p>
            <a:r>
              <a:rPr lang="de-DE" noProof="0" dirty="0"/>
              <a:t>Titel der Präsentation</a:t>
            </a:r>
          </a:p>
        </p:txBody>
      </p:sp>
      <p:sp>
        <p:nvSpPr>
          <p:cNvPr id="5" name="Foliennummer">
            <a:extLst>
              <a:ext uri="{FF2B5EF4-FFF2-40B4-BE49-F238E27FC236}">
                <a16:creationId xmlns:a16="http://schemas.microsoft.com/office/drawing/2014/main" id="{81C9AC7E-BD49-4164-8410-C625100805F7}"/>
              </a:ext>
            </a:extLst>
          </p:cNvPr>
          <p:cNvSpPr>
            <a:spLocks noGrp="1"/>
          </p:cNvSpPr>
          <p:nvPr>
            <p:ph type="sldNum" sz="quarter" idx="12"/>
          </p:nvPr>
        </p:nvSpPr>
        <p:spPr/>
        <p:txBody>
          <a:bodyPr/>
          <a:lstStyle/>
          <a:p>
            <a:fld id="{4B68E9E3-D075-454D-85C1-CCDEE54735CE}" type="slidenum">
              <a:rPr lang="de-DE" noProof="0" smtClean="0"/>
              <a:pPr/>
              <a:t>‹Nr.›</a:t>
            </a:fld>
            <a:endParaRPr lang="de-DE" noProof="0"/>
          </a:p>
        </p:txBody>
      </p:sp>
      <p:sp>
        <p:nvSpPr>
          <p:cNvPr id="6" name="Inhalt">
            <a:extLst>
              <a:ext uri="{FF2B5EF4-FFF2-40B4-BE49-F238E27FC236}">
                <a16:creationId xmlns:a16="http://schemas.microsoft.com/office/drawing/2014/main" id="{33B03A58-9490-4DCE-92BA-9E125E3EEE54}"/>
              </a:ext>
            </a:extLst>
          </p:cNvPr>
          <p:cNvSpPr>
            <a:spLocks noGrp="1"/>
          </p:cNvSpPr>
          <p:nvPr>
            <p:ph idx="1" hasCustomPrompt="1"/>
          </p:nvPr>
        </p:nvSpPr>
        <p:spPr>
          <a:xfrm>
            <a:off x="1514931" y="2176151"/>
            <a:ext cx="8395520" cy="3420153"/>
          </a:xfrm>
          <a:prstGeom prst="rect">
            <a:avLst/>
          </a:prstGeom>
        </p:spPr>
        <p:txBody>
          <a:bodyPr anchor="t" anchorCtr="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noProof="0" dirty="0"/>
              <a:t>Erste Text Ebene // für weitere Text Formate &gt;&gt; Menü &gt; Start &gt; Absatz &gt; Listenebene erhöhen </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Tree>
    <p:extLst>
      <p:ext uri="{BB962C8B-B14F-4D97-AF65-F5344CB8AC3E}">
        <p14:creationId xmlns:p14="http://schemas.microsoft.com/office/powerpoint/2010/main" val="4272039318"/>
      </p:ext>
    </p:extLst>
  </p:cSld>
  <p:clrMapOvr>
    <a:masterClrMapping/>
  </p:clrMapOvr>
  <p:extLst>
    <p:ext uri="{DCECCB84-F9BA-43D5-87BE-67443E8EF086}">
      <p15:sldGuideLst xmlns:p15="http://schemas.microsoft.com/office/powerpoint/2012/main">
        <p15:guide id="2" pos="5783">
          <p15:clr>
            <a:srgbClr val="FBAE40"/>
          </p15:clr>
        </p15:guide>
        <p15:guide id="3" orient="horz" pos="862">
          <p15:clr>
            <a:srgbClr val="FBAE40"/>
          </p15:clr>
        </p15:guide>
        <p15:guide id="4" pos="884">
          <p15:clr>
            <a:srgbClr val="FBAE40"/>
          </p15:clr>
        </p15:guide>
        <p15:guide id="5" orient="horz" pos="3266">
          <p15:clr>
            <a:srgbClr val="FBAE40"/>
          </p15:clr>
        </p15:guide>
        <p15:guide id="6" orient="horz" pos="127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ild / Headline / Inhalt">
    <p:spTree>
      <p:nvGrpSpPr>
        <p:cNvPr id="1" name=""/>
        <p:cNvGrpSpPr/>
        <p:nvPr/>
      </p:nvGrpSpPr>
      <p:grpSpPr>
        <a:xfrm>
          <a:off x="0" y="0"/>
          <a:ext cx="0" cy="0"/>
          <a:chOff x="0" y="0"/>
          <a:chExt cx="0" cy="0"/>
        </a:xfrm>
      </p:grpSpPr>
      <p:sp>
        <p:nvSpPr>
          <p:cNvPr id="11" name="Bild">
            <a:extLst>
              <a:ext uri="{FF2B5EF4-FFF2-40B4-BE49-F238E27FC236}">
                <a16:creationId xmlns:a16="http://schemas.microsoft.com/office/drawing/2014/main" id="{F10AB7D8-7A08-42DA-9290-D92CA74A764F}"/>
              </a:ext>
            </a:extLst>
          </p:cNvPr>
          <p:cNvSpPr>
            <a:spLocks noGrp="1"/>
          </p:cNvSpPr>
          <p:nvPr>
            <p:ph type="pic" sz="quarter" idx="14" hasCustomPrompt="1"/>
          </p:nvPr>
        </p:nvSpPr>
        <p:spPr>
          <a:xfrm>
            <a:off x="0" y="1"/>
            <a:ext cx="6218238" cy="6994525"/>
          </a:xfrm>
          <a:solidFill>
            <a:schemeClr val="bg2"/>
          </a:solidFill>
        </p:spPr>
        <p:txBody>
          <a:bodyPr/>
          <a:lstStyle>
            <a:lvl1pPr algn="ctr">
              <a:defRPr/>
            </a:lvl1pPr>
          </a:lstStyle>
          <a:p>
            <a:r>
              <a:rPr lang="de-DE" dirty="0"/>
              <a:t>Bild </a:t>
            </a:r>
            <a:br>
              <a:rPr lang="de-DE" dirty="0"/>
            </a:br>
            <a:br>
              <a:rPr lang="de-DE" dirty="0"/>
            </a:br>
            <a:r>
              <a:rPr lang="de-DE" dirty="0"/>
              <a:t>einfügen</a:t>
            </a:r>
          </a:p>
        </p:txBody>
      </p:sp>
      <p:sp>
        <p:nvSpPr>
          <p:cNvPr id="2" name="Headline">
            <a:extLst>
              <a:ext uri="{FF2B5EF4-FFF2-40B4-BE49-F238E27FC236}">
                <a16:creationId xmlns:a16="http://schemas.microsoft.com/office/drawing/2014/main" id="{412E8D07-82E9-49E3-9B80-217DF973015E}"/>
              </a:ext>
            </a:extLst>
          </p:cNvPr>
          <p:cNvSpPr>
            <a:spLocks noGrp="1"/>
          </p:cNvSpPr>
          <p:nvPr>
            <p:ph type="title" hasCustomPrompt="1"/>
          </p:nvPr>
        </p:nvSpPr>
        <p:spPr>
          <a:xfrm>
            <a:off x="7267890" y="1477042"/>
            <a:ext cx="4623621" cy="1241479"/>
          </a:xfrm>
        </p:spPr>
        <p:txBody>
          <a:bodyPr anchor="b" anchorCtr="0"/>
          <a:lstStyle>
            <a:lvl1pPr>
              <a:lnSpc>
                <a:spcPct val="93000"/>
              </a:lnSpc>
              <a:defRPr sz="3886" spc="33" baseline="0">
                <a:solidFill>
                  <a:schemeClr val="tx1"/>
                </a:solidFill>
              </a:defRPr>
            </a:lvl1pPr>
          </a:lstStyle>
          <a:p>
            <a:r>
              <a:rPr lang="de-DE" noProof="0" dirty="0"/>
              <a:t>Headline</a:t>
            </a:r>
            <a:endParaRPr lang="de-DE" dirty="0"/>
          </a:p>
        </p:txBody>
      </p:sp>
      <p:sp>
        <p:nvSpPr>
          <p:cNvPr id="3" name="Ort/Datum">
            <a:extLst>
              <a:ext uri="{FF2B5EF4-FFF2-40B4-BE49-F238E27FC236}">
                <a16:creationId xmlns:a16="http://schemas.microsoft.com/office/drawing/2014/main" id="{F3BD7E5E-0D7C-4519-8A38-21A1EEEA1033}"/>
              </a:ext>
            </a:extLst>
          </p:cNvPr>
          <p:cNvSpPr>
            <a:spLocks noGrp="1"/>
          </p:cNvSpPr>
          <p:nvPr>
            <p:ph type="dt" sz="half" idx="10"/>
          </p:nvPr>
        </p:nvSpPr>
        <p:spPr>
          <a:xfrm>
            <a:off x="543251" y="7260865"/>
            <a:ext cx="3108987" cy="155430"/>
          </a:xfrm>
        </p:spPr>
        <p:txBody>
          <a:bodyPr/>
          <a:lstStyle/>
          <a:p>
            <a:r>
              <a:rPr lang="de-DE" noProof="0"/>
              <a:t>Ort den 00.00.0000</a:t>
            </a:r>
          </a:p>
        </p:txBody>
      </p:sp>
      <p:sp>
        <p:nvSpPr>
          <p:cNvPr id="4" name="Fußzeile">
            <a:extLst>
              <a:ext uri="{FF2B5EF4-FFF2-40B4-BE49-F238E27FC236}">
                <a16:creationId xmlns:a16="http://schemas.microsoft.com/office/drawing/2014/main" id="{FA56781D-5302-4441-ACD5-F04E40A48489}"/>
              </a:ext>
            </a:extLst>
          </p:cNvPr>
          <p:cNvSpPr>
            <a:spLocks noGrp="1"/>
          </p:cNvSpPr>
          <p:nvPr>
            <p:ph type="ftr" sz="quarter" idx="11"/>
          </p:nvPr>
        </p:nvSpPr>
        <p:spPr>
          <a:xfrm>
            <a:off x="543252" y="7111898"/>
            <a:ext cx="3108987" cy="155430"/>
          </a:xfrm>
        </p:spPr>
        <p:txBody>
          <a:bodyPr/>
          <a:lstStyle/>
          <a:p>
            <a:r>
              <a:rPr lang="de-DE" noProof="0" dirty="0"/>
              <a:t>Titel der Präsentation</a:t>
            </a:r>
          </a:p>
        </p:txBody>
      </p:sp>
      <p:sp>
        <p:nvSpPr>
          <p:cNvPr id="6" name="Inhalt">
            <a:extLst>
              <a:ext uri="{FF2B5EF4-FFF2-40B4-BE49-F238E27FC236}">
                <a16:creationId xmlns:a16="http://schemas.microsoft.com/office/drawing/2014/main" id="{33B03A58-9490-4DCE-92BA-9E125E3EEE54}"/>
              </a:ext>
            </a:extLst>
          </p:cNvPr>
          <p:cNvSpPr>
            <a:spLocks noGrp="1"/>
          </p:cNvSpPr>
          <p:nvPr>
            <p:ph idx="1" hasCustomPrompt="1"/>
          </p:nvPr>
        </p:nvSpPr>
        <p:spPr>
          <a:xfrm>
            <a:off x="7267890" y="2972594"/>
            <a:ext cx="4623622" cy="2623713"/>
          </a:xfrm>
          <a:prstGeom prst="rect">
            <a:avLst/>
          </a:prstGeom>
        </p:spPr>
        <p:txBody>
          <a:bodyPr anchor="t" anchorCtr="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noProof="0" dirty="0"/>
              <a:t>Erste Text Ebene // für weitere Text Formate &gt;&gt; Menü &gt; Start &gt; Absatz &gt; Listenebene erhöhen </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
        <p:nvSpPr>
          <p:cNvPr id="12" name="Foliennummer">
            <a:extLst>
              <a:ext uri="{FF2B5EF4-FFF2-40B4-BE49-F238E27FC236}">
                <a16:creationId xmlns:a16="http://schemas.microsoft.com/office/drawing/2014/main" id="{30320CAD-2A11-4F73-BE37-0D6A2AF3358D}"/>
              </a:ext>
            </a:extLst>
          </p:cNvPr>
          <p:cNvSpPr>
            <a:spLocks noGrp="1"/>
          </p:cNvSpPr>
          <p:nvPr>
            <p:ph type="sldNum" sz="quarter" idx="12"/>
          </p:nvPr>
        </p:nvSpPr>
        <p:spPr>
          <a:xfrm>
            <a:off x="11115978" y="6158901"/>
            <a:ext cx="777247" cy="388575"/>
          </a:xfrm>
        </p:spPr>
        <p:txBody>
          <a:bodyPr/>
          <a:lstStyle/>
          <a:p>
            <a:fld id="{4B68E9E3-D075-454D-85C1-CCDEE54735CE}" type="slidenum">
              <a:rPr lang="de-DE" noProof="0" smtClean="0"/>
              <a:pPr/>
              <a:t>‹Nr.›</a:t>
            </a:fld>
            <a:endParaRPr lang="de-DE" noProof="0"/>
          </a:p>
        </p:txBody>
      </p:sp>
    </p:spTree>
    <p:extLst>
      <p:ext uri="{BB962C8B-B14F-4D97-AF65-F5344CB8AC3E}">
        <p14:creationId xmlns:p14="http://schemas.microsoft.com/office/powerpoint/2010/main" val="1926637890"/>
      </p:ext>
    </p:extLst>
  </p:cSld>
  <p:clrMapOvr>
    <a:masterClrMapping/>
  </p:clrMapOvr>
  <p:extLst>
    <p:ext uri="{DCECCB84-F9BA-43D5-87BE-67443E8EF086}">
      <p15:sldGuideLst xmlns:p15="http://schemas.microsoft.com/office/powerpoint/2012/main">
        <p15:guide id="2" pos="3629">
          <p15:clr>
            <a:srgbClr val="FBAE40"/>
          </p15:clr>
        </p15:guide>
        <p15:guide id="3" orient="horz" pos="862">
          <p15:clr>
            <a:srgbClr val="FBAE40"/>
          </p15:clr>
        </p15:guide>
        <p15:guide id="4" pos="4241">
          <p15:clr>
            <a:srgbClr val="FBAE40"/>
          </p15:clr>
        </p15:guide>
        <p15:guide id="5" orient="horz" pos="3266">
          <p15:clr>
            <a:srgbClr val="FBAE40"/>
          </p15:clr>
        </p15:guide>
        <p15:guide id="6" orient="horz" pos="1734">
          <p15:clr>
            <a:srgbClr val="FBAE40"/>
          </p15:clr>
        </p15:guide>
        <p15:guide id="7" pos="693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Text / Bild 3">
    <p:spTree>
      <p:nvGrpSpPr>
        <p:cNvPr id="1" name=""/>
        <p:cNvGrpSpPr/>
        <p:nvPr/>
      </p:nvGrpSpPr>
      <p:grpSpPr>
        <a:xfrm>
          <a:off x="0" y="0"/>
          <a:ext cx="0" cy="0"/>
          <a:chOff x="0" y="0"/>
          <a:chExt cx="0" cy="0"/>
        </a:xfrm>
      </p:grpSpPr>
      <p:sp>
        <p:nvSpPr>
          <p:cNvPr id="12" name="Bild">
            <a:extLst>
              <a:ext uri="{FF2B5EF4-FFF2-40B4-BE49-F238E27FC236}">
                <a16:creationId xmlns:a16="http://schemas.microsoft.com/office/drawing/2014/main" id="{0BF328A4-3DFC-4681-B363-80450A6E4EF0}"/>
              </a:ext>
            </a:extLst>
          </p:cNvPr>
          <p:cNvSpPr>
            <a:spLocks noGrp="1"/>
          </p:cNvSpPr>
          <p:nvPr>
            <p:ph type="pic" sz="quarter" idx="15" hasCustomPrompt="1"/>
          </p:nvPr>
        </p:nvSpPr>
        <p:spPr>
          <a:xfrm>
            <a:off x="6296211" y="543182"/>
            <a:ext cx="5595300" cy="5906449"/>
          </a:xfrm>
          <a:solidFill>
            <a:schemeClr val="bg2"/>
          </a:solidFill>
        </p:spPr>
        <p:txBody>
          <a:bodyPr/>
          <a:lstStyle>
            <a:lvl1pPr algn="ctr">
              <a:defRPr/>
            </a:lvl1pPr>
          </a:lstStyle>
          <a:p>
            <a:r>
              <a:rPr lang="de-DE" dirty="0"/>
              <a:t>Bild </a:t>
            </a:r>
            <a:br>
              <a:rPr lang="de-DE" dirty="0"/>
            </a:br>
            <a:br>
              <a:rPr lang="de-DE" dirty="0"/>
            </a:br>
            <a:r>
              <a:rPr lang="de-DE" dirty="0"/>
              <a:t>einfügen</a:t>
            </a:r>
          </a:p>
        </p:txBody>
      </p:sp>
      <p:sp>
        <p:nvSpPr>
          <p:cNvPr id="13" name="Text">
            <a:extLst>
              <a:ext uri="{FF2B5EF4-FFF2-40B4-BE49-F238E27FC236}">
                <a16:creationId xmlns:a16="http://schemas.microsoft.com/office/drawing/2014/main" id="{337EA5A0-5240-4115-A0AE-177403A7B8EF}"/>
              </a:ext>
            </a:extLst>
          </p:cNvPr>
          <p:cNvSpPr>
            <a:spLocks noGrp="1"/>
          </p:cNvSpPr>
          <p:nvPr>
            <p:ph type="body" orient="vert" idx="1" hasCustomPrompt="1"/>
          </p:nvPr>
        </p:nvSpPr>
        <p:spPr>
          <a:xfrm>
            <a:off x="543252" y="2971217"/>
            <a:ext cx="4119784" cy="2935233"/>
          </a:xfrm>
          <a:prstGeom prst="rect">
            <a:avLst/>
          </a:prstGeom>
        </p:spPr>
        <p:txBody>
          <a:bodyPr vert="horz" anchor="t" anchorCtr="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noProof="0" dirty="0"/>
              <a:t>Erste Text Ebene // für weitere Text Formate &gt;&gt; Menü &gt; Start &gt; Absatz &gt; Listenebene erhöhen </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
        <p:nvSpPr>
          <p:cNvPr id="9" name="Ort/Datum">
            <a:extLst>
              <a:ext uri="{FF2B5EF4-FFF2-40B4-BE49-F238E27FC236}">
                <a16:creationId xmlns:a16="http://schemas.microsoft.com/office/drawing/2014/main" id="{BEBD4F91-05F7-4BCE-8715-891B5E4E354E}"/>
              </a:ext>
            </a:extLst>
          </p:cNvPr>
          <p:cNvSpPr>
            <a:spLocks noGrp="1"/>
          </p:cNvSpPr>
          <p:nvPr>
            <p:ph type="dt" sz="half" idx="16"/>
          </p:nvPr>
        </p:nvSpPr>
        <p:spPr/>
        <p:txBody>
          <a:bodyPr/>
          <a:lstStyle/>
          <a:p>
            <a:r>
              <a:rPr lang="de-DE" noProof="0"/>
              <a:t>Ort den 00.00.0000</a:t>
            </a:r>
            <a:endParaRPr lang="de-DE" noProof="0" dirty="0"/>
          </a:p>
        </p:txBody>
      </p:sp>
      <p:sp>
        <p:nvSpPr>
          <p:cNvPr id="17" name="Fußzeile">
            <a:extLst>
              <a:ext uri="{FF2B5EF4-FFF2-40B4-BE49-F238E27FC236}">
                <a16:creationId xmlns:a16="http://schemas.microsoft.com/office/drawing/2014/main" id="{B638F6B6-E919-4228-BBB2-3970EB630F08}"/>
              </a:ext>
            </a:extLst>
          </p:cNvPr>
          <p:cNvSpPr>
            <a:spLocks noGrp="1"/>
          </p:cNvSpPr>
          <p:nvPr>
            <p:ph type="ftr" sz="quarter" idx="17"/>
          </p:nvPr>
        </p:nvSpPr>
        <p:spPr/>
        <p:txBody>
          <a:bodyPr/>
          <a:lstStyle/>
          <a:p>
            <a:r>
              <a:rPr lang="de-DE" noProof="0"/>
              <a:t>Titel der Präsentation</a:t>
            </a:r>
            <a:endParaRPr lang="de-DE" noProof="0" dirty="0"/>
          </a:p>
        </p:txBody>
      </p:sp>
      <p:sp>
        <p:nvSpPr>
          <p:cNvPr id="18" name="Foliennummer">
            <a:extLst>
              <a:ext uri="{FF2B5EF4-FFF2-40B4-BE49-F238E27FC236}">
                <a16:creationId xmlns:a16="http://schemas.microsoft.com/office/drawing/2014/main" id="{A20B8C7E-3B72-4057-91D1-7402BC622295}"/>
              </a:ext>
            </a:extLst>
          </p:cNvPr>
          <p:cNvSpPr>
            <a:spLocks noGrp="1"/>
          </p:cNvSpPr>
          <p:nvPr>
            <p:ph type="sldNum" sz="quarter" idx="18"/>
          </p:nvPr>
        </p:nvSpPr>
        <p:spPr>
          <a:xfrm>
            <a:off x="11115978" y="7110908"/>
            <a:ext cx="777247" cy="388575"/>
          </a:xfrm>
        </p:spPr>
        <p:txBody>
          <a:bodyPr/>
          <a:lstStyle/>
          <a:p>
            <a:fld id="{4B68E9E3-D075-454D-85C1-CCDEE54735CE}" type="slidenum">
              <a:rPr lang="de-DE" noProof="0" smtClean="0"/>
              <a:pPr/>
              <a:t>‹Nr.›</a:t>
            </a:fld>
            <a:endParaRPr lang="de-DE" noProof="0"/>
          </a:p>
        </p:txBody>
      </p:sp>
      <p:sp>
        <p:nvSpPr>
          <p:cNvPr id="10" name="Headline">
            <a:extLst>
              <a:ext uri="{FF2B5EF4-FFF2-40B4-BE49-F238E27FC236}">
                <a16:creationId xmlns:a16="http://schemas.microsoft.com/office/drawing/2014/main" id="{CF31E647-A123-441E-8061-3285D89CAA91}"/>
              </a:ext>
            </a:extLst>
          </p:cNvPr>
          <p:cNvSpPr>
            <a:spLocks noGrp="1"/>
          </p:cNvSpPr>
          <p:nvPr>
            <p:ph type="title" hasCustomPrompt="1"/>
          </p:nvPr>
        </p:nvSpPr>
        <p:spPr>
          <a:xfrm>
            <a:off x="543252" y="1477042"/>
            <a:ext cx="4119785" cy="1241479"/>
          </a:xfrm>
        </p:spPr>
        <p:txBody>
          <a:bodyPr anchor="b" anchorCtr="0"/>
          <a:lstStyle>
            <a:lvl1pPr>
              <a:lnSpc>
                <a:spcPct val="93000"/>
              </a:lnSpc>
              <a:defRPr sz="3886" spc="33" baseline="0">
                <a:solidFill>
                  <a:schemeClr val="tx1"/>
                </a:solidFill>
              </a:defRPr>
            </a:lvl1pPr>
          </a:lstStyle>
          <a:p>
            <a:r>
              <a:rPr lang="de-DE" noProof="0" dirty="0"/>
              <a:t>Headline</a:t>
            </a:r>
            <a:endParaRPr lang="de-DE" dirty="0"/>
          </a:p>
        </p:txBody>
      </p:sp>
      <p:grpSp>
        <p:nvGrpSpPr>
          <p:cNvPr id="8" name="Regieanweisungen">
            <a:extLst>
              <a:ext uri="{FF2B5EF4-FFF2-40B4-BE49-F238E27FC236}">
                <a16:creationId xmlns:a16="http://schemas.microsoft.com/office/drawing/2014/main" id="{025FB905-CFD5-432A-9E27-EA3CCDBB249A}"/>
              </a:ext>
            </a:extLst>
          </p:cNvPr>
          <p:cNvGrpSpPr/>
          <p:nvPr userDrawn="1"/>
        </p:nvGrpSpPr>
        <p:grpSpPr>
          <a:xfrm>
            <a:off x="-2254016" y="-699434"/>
            <a:ext cx="16943980" cy="8548633"/>
            <a:chOff x="-2088001" y="-648000"/>
            <a:chExt cx="15696001" cy="7920000"/>
          </a:xfrm>
        </p:grpSpPr>
        <p:sp>
          <p:nvSpPr>
            <p:cNvPr id="11" name="Hilfslinien">
              <a:extLst>
                <a:ext uri="{FF2B5EF4-FFF2-40B4-BE49-F238E27FC236}">
                  <a16:creationId xmlns:a16="http://schemas.microsoft.com/office/drawing/2014/main" id="{03F4350F-CD99-4F4A-AD08-1744C426FA4B}"/>
                </a:ext>
              </a:extLst>
            </p:cNvPr>
            <p:cNvSpPr txBox="1"/>
            <p:nvPr userDrawn="1"/>
          </p:nvSpPr>
          <p:spPr>
            <a:xfrm rot="10800000" flipH="1" flipV="1">
              <a:off x="721350" y="-648000"/>
              <a:ext cx="10080000" cy="288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3099287" rtl="0" eaLnBrk="1" fontAlgn="auto" latinLnBrk="0" hangingPunct="1">
                <a:lnSpc>
                  <a:spcPct val="100000"/>
                </a:lnSpc>
                <a:spcBef>
                  <a:spcPts val="0"/>
                </a:spcBef>
                <a:spcAft>
                  <a:spcPts val="0"/>
                </a:spcAft>
                <a:buClrTx/>
                <a:buSzTx/>
                <a:buFontTx/>
                <a:buNone/>
                <a:tabLst/>
                <a:defRPr/>
              </a:pPr>
              <a:r>
                <a:rPr kumimoji="0" lang="de-DE" sz="1133" b="0" i="0" u="none" strike="noStrike" kern="1200" cap="none" spc="0" normalizeH="0" baseline="0" noProof="0" dirty="0">
                  <a:ln>
                    <a:noFill/>
                  </a:ln>
                  <a:solidFill>
                    <a:schemeClr val="tx1"/>
                  </a:solidFill>
                  <a:effectLst/>
                  <a:uLnTx/>
                  <a:uFillTx/>
                  <a:latin typeface="+mn-lt"/>
                  <a:ea typeface="+mn-ea"/>
                  <a:cs typeface="+mn-cs"/>
                </a:rPr>
                <a:t>Führungslinien anzeigen: </a:t>
              </a:r>
              <a:r>
                <a:rPr kumimoji="0" lang="de-DE" sz="1133" b="0" i="0" u="none" strike="noStrike" kern="1200" cap="none" spc="0" normalizeH="0" baseline="0" noProof="0" dirty="0">
                  <a:ln>
                    <a:noFill/>
                  </a:ln>
                  <a:solidFill>
                    <a:schemeClr val="tx1"/>
                  </a:solidFill>
                  <a:effectLst/>
                  <a:uLnTx/>
                  <a:uFillTx/>
                  <a:latin typeface="+mj-lt"/>
                  <a:ea typeface="+mn-ea"/>
                  <a:cs typeface="+mn-cs"/>
                </a:rPr>
                <a:t>Menü &gt; Ansicht &gt; Anzeigen &gt; </a:t>
              </a:r>
              <a:r>
                <a:rPr kumimoji="0" lang="de-DE" sz="1133" b="0" i="0" u="none" strike="noStrike" kern="1200" cap="none" spc="0" normalizeH="0" baseline="0" noProof="0" dirty="0">
                  <a:ln>
                    <a:noFill/>
                  </a:ln>
                  <a:solidFill>
                    <a:schemeClr val="tx1"/>
                  </a:solidFill>
                  <a:effectLst/>
                  <a:uLnTx/>
                  <a:uFillTx/>
                  <a:latin typeface="+mn-lt"/>
                  <a:ea typeface="+mn-ea"/>
                  <a:cs typeface="+mn-cs"/>
                </a:rPr>
                <a:t>Haken</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n-lt"/>
                  <a:ea typeface="+mn-ea"/>
                  <a:cs typeface="+mn-cs"/>
                </a:rPr>
                <a:t>bei</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j-lt"/>
                  <a:ea typeface="+mn-ea"/>
                  <a:cs typeface="+mn-cs"/>
                </a:rPr>
                <a:t>Führungslinien</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4" name="Zurücksetzen">
              <a:extLst>
                <a:ext uri="{FF2B5EF4-FFF2-40B4-BE49-F238E27FC236}">
                  <a16:creationId xmlns:a16="http://schemas.microsoft.com/office/drawing/2014/main" id="{F0503A4C-1F96-4A8C-A710-9207CC6D149E}"/>
                </a:ext>
              </a:extLst>
            </p:cNvPr>
            <p:cNvSpPr txBox="1"/>
            <p:nvPr userDrawn="1"/>
          </p:nvSpPr>
          <p:spPr>
            <a:xfrm rot="10800000" flipH="1" flipV="1">
              <a:off x="11628000" y="0"/>
              <a:ext cx="1980000" cy="61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133" b="0" baseline="0" dirty="0">
                  <a:solidFill>
                    <a:schemeClr val="tx1"/>
                  </a:solidFill>
                  <a:latin typeface="+mn-lt"/>
                </a:rPr>
                <a:t>Folie in Ursprungsform </a:t>
              </a:r>
            </a:p>
            <a:p>
              <a:pPr indent="0" algn="l">
                <a:lnSpc>
                  <a:spcPct val="100000"/>
                </a:lnSpc>
                <a:spcBef>
                  <a:spcPts val="0"/>
                </a:spcBef>
                <a:spcAft>
                  <a:spcPts val="0"/>
                </a:spcAft>
              </a:pPr>
              <a:r>
                <a:rPr lang="de-DE" sz="1133" b="0" baseline="0" dirty="0">
                  <a:solidFill>
                    <a:schemeClr val="tx1"/>
                  </a:solidFill>
                  <a:latin typeface="+mn-lt"/>
                </a:rPr>
                <a:t>bringen über Menu:</a:t>
              </a:r>
            </a:p>
            <a:p>
              <a:pPr indent="0" algn="l">
                <a:lnSpc>
                  <a:spcPct val="100000"/>
                </a:lnSpc>
                <a:spcBef>
                  <a:spcPts val="0"/>
                </a:spcBef>
                <a:spcAft>
                  <a:spcPts val="0"/>
                </a:spcAft>
              </a:pPr>
              <a:r>
                <a:rPr lang="de-DE" sz="1133" b="0" baseline="0" dirty="0">
                  <a:solidFill>
                    <a:schemeClr val="tx1"/>
                  </a:solidFill>
                  <a:latin typeface="+mj-lt"/>
                </a:rPr>
                <a:t>Start &gt; Folien &gt; Zurücksetzen</a:t>
              </a:r>
            </a:p>
          </p:txBody>
        </p:sp>
        <p:sp>
          <p:nvSpPr>
            <p:cNvPr id="15" name="Layoutwechsel">
              <a:extLst>
                <a:ext uri="{FF2B5EF4-FFF2-40B4-BE49-F238E27FC236}">
                  <a16:creationId xmlns:a16="http://schemas.microsoft.com/office/drawing/2014/main" id="{E0071DBA-0833-4709-A202-4DDF7A4F0777}"/>
                </a:ext>
              </a:extLst>
            </p:cNvPr>
            <p:cNvSpPr txBox="1"/>
            <p:nvPr userDrawn="1"/>
          </p:nvSpPr>
          <p:spPr>
            <a:xfrm rot="10800000" flipH="1" flipV="1">
              <a:off x="11628000" y="720000"/>
              <a:ext cx="1980000" cy="61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133" b="0" baseline="0" dirty="0">
                  <a:solidFill>
                    <a:schemeClr val="tx1"/>
                  </a:solidFill>
                  <a:latin typeface="+mn-lt"/>
                </a:rPr>
                <a:t>Wechsel des Folienlayouts </a:t>
              </a:r>
              <a:br>
                <a:rPr lang="de-DE" sz="1133" b="0" baseline="0" dirty="0">
                  <a:solidFill>
                    <a:schemeClr val="tx1"/>
                  </a:solidFill>
                  <a:latin typeface="+mn-lt"/>
                </a:rPr>
              </a:br>
              <a:r>
                <a:rPr lang="de-DE" sz="1133" b="0" baseline="0" dirty="0">
                  <a:solidFill>
                    <a:schemeClr val="tx1"/>
                  </a:solidFill>
                  <a:latin typeface="+mn-lt"/>
                </a:rPr>
                <a:t>im Menü über:</a:t>
              </a:r>
            </a:p>
            <a:p>
              <a:pPr marL="0" marR="0" lvl="0" indent="0" algn="l"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j-lt"/>
                </a:rPr>
                <a:t>Start &gt; Folien &gt; Layout</a:t>
              </a:r>
            </a:p>
          </p:txBody>
        </p:sp>
        <p:grpSp>
          <p:nvGrpSpPr>
            <p:cNvPr id="16" name="Listenebenen">
              <a:extLst>
                <a:ext uri="{FF2B5EF4-FFF2-40B4-BE49-F238E27FC236}">
                  <a16:creationId xmlns:a16="http://schemas.microsoft.com/office/drawing/2014/main" id="{E4484618-46CE-4ED5-B7FF-F279DB956732}"/>
                </a:ext>
              </a:extLst>
            </p:cNvPr>
            <p:cNvGrpSpPr/>
            <p:nvPr userDrawn="1"/>
          </p:nvGrpSpPr>
          <p:grpSpPr>
            <a:xfrm>
              <a:off x="-2088001" y="0"/>
              <a:ext cx="1980001" cy="1728000"/>
              <a:chOff x="-2088001" y="0"/>
              <a:chExt cx="1980001" cy="1728000"/>
            </a:xfrm>
          </p:grpSpPr>
          <p:sp>
            <p:nvSpPr>
              <p:cNvPr id="20" name="Text // Listenebene erhöhen">
                <a:extLst>
                  <a:ext uri="{FF2B5EF4-FFF2-40B4-BE49-F238E27FC236}">
                    <a16:creationId xmlns:a16="http://schemas.microsoft.com/office/drawing/2014/main" id="{D77B155E-A768-4EB6-9595-9646C529BFE1}"/>
                  </a:ext>
                </a:extLst>
              </p:cNvPr>
              <p:cNvSpPr txBox="1"/>
              <p:nvPr userDrawn="1"/>
            </p:nvSpPr>
            <p:spPr>
              <a:xfrm>
                <a:off x="-2088001" y="864001"/>
                <a:ext cx="1043999" cy="360000"/>
              </a:xfrm>
              <a:prstGeom prst="rect">
                <a:avLst/>
              </a:prstGeom>
              <a:noFill/>
            </p:spPr>
            <p:txBody>
              <a:bodyPr wrap="square" lIns="0" tIns="0" rIns="0" bIns="0" rtlCol="0" anchor="ctr" anchorCtr="0">
                <a:noAutofit/>
              </a:body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Listenebene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erhöhen</a:t>
                </a:r>
              </a:p>
            </p:txBody>
          </p:sp>
          <p:sp>
            <p:nvSpPr>
              <p:cNvPr id="21" name="Text // Listenebene verringern">
                <a:extLst>
                  <a:ext uri="{FF2B5EF4-FFF2-40B4-BE49-F238E27FC236}">
                    <a16:creationId xmlns:a16="http://schemas.microsoft.com/office/drawing/2014/main" id="{E0C3B81F-D7B6-48D0-8DC7-462A8CB91416}"/>
                  </a:ext>
                </a:extLst>
              </p:cNvPr>
              <p:cNvSpPr txBox="1"/>
              <p:nvPr userDrawn="1"/>
            </p:nvSpPr>
            <p:spPr>
              <a:xfrm>
                <a:off x="-2088001" y="1368000"/>
                <a:ext cx="1043999" cy="360000"/>
              </a:xfrm>
              <a:prstGeom prst="rect">
                <a:avLst/>
              </a:prstGeom>
              <a:noFill/>
            </p:spPr>
            <p:txBody>
              <a:bodyPr wrap="square" lIns="0" tIns="0" rIns="0" bIns="0" rtlCol="0" anchor="ctr" anchorCtr="0">
                <a:noAutofit/>
              </a:body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Listenebene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verringern</a:t>
                </a:r>
              </a:p>
            </p:txBody>
          </p:sp>
          <p:sp>
            <p:nvSpPr>
              <p:cNvPr id="22" name="Listenebenen">
                <a:extLst>
                  <a:ext uri="{FF2B5EF4-FFF2-40B4-BE49-F238E27FC236}">
                    <a16:creationId xmlns:a16="http://schemas.microsoft.com/office/drawing/2014/main" id="{51FC2B05-6231-49A6-AC4D-4D27D8FB325C}"/>
                  </a:ext>
                </a:extLst>
              </p:cNvPr>
              <p:cNvSpPr txBox="1"/>
              <p:nvPr userDrawn="1"/>
            </p:nvSpPr>
            <p:spPr>
              <a:xfrm rot="10800000" flipH="1" flipV="1">
                <a:off x="-2088000" y="0"/>
                <a:ext cx="1980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Wechsel der Textebene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im Menü über: </a:t>
                </a:r>
                <a:br>
                  <a:rPr lang="de-DE" sz="1133" b="0" baseline="0" dirty="0">
                    <a:solidFill>
                      <a:schemeClr val="tx1"/>
                    </a:solidFill>
                    <a:latin typeface="+mn-lt"/>
                  </a:rPr>
                </a:br>
                <a:r>
                  <a:rPr lang="de-DE" sz="1133" b="0" baseline="0" dirty="0">
                    <a:solidFill>
                      <a:schemeClr val="tx1"/>
                    </a:solidFill>
                    <a:latin typeface="+mj-lt"/>
                  </a:rPr>
                  <a:t>Start &gt; Absatz &gt; Listenebene erhöhen/verringern</a:t>
                </a:r>
              </a:p>
            </p:txBody>
          </p:sp>
          <p:pic>
            <p:nvPicPr>
              <p:cNvPr id="23" name="Bild // Listenebene verringern">
                <a:extLst>
                  <a:ext uri="{FF2B5EF4-FFF2-40B4-BE49-F238E27FC236}">
                    <a16:creationId xmlns:a16="http://schemas.microsoft.com/office/drawing/2014/main" id="{FE47C005-72B1-44D1-AE5F-C7F2C69248E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36000" y="1368000"/>
                <a:ext cx="777602" cy="360000"/>
              </a:xfrm>
              <a:prstGeom prst="rect">
                <a:avLst/>
              </a:prstGeom>
              <a:noFill/>
              <a:ln>
                <a:noFill/>
              </a:ln>
            </p:spPr>
          </p:pic>
          <p:pic>
            <p:nvPicPr>
              <p:cNvPr id="24" name="Bild // Listenebene erhöhen">
                <a:extLst>
                  <a:ext uri="{FF2B5EF4-FFF2-40B4-BE49-F238E27FC236}">
                    <a16:creationId xmlns:a16="http://schemas.microsoft.com/office/drawing/2014/main" id="{0DC6D17B-171E-4FD2-8702-5C8CA8BA86B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36000" y="864000"/>
                <a:ext cx="777602" cy="360000"/>
              </a:xfrm>
              <a:prstGeom prst="rect">
                <a:avLst/>
              </a:prstGeom>
              <a:noFill/>
              <a:ln>
                <a:noFill/>
              </a:ln>
            </p:spPr>
          </p:pic>
        </p:grpSp>
        <p:sp>
          <p:nvSpPr>
            <p:cNvPr id="19" name="Fußzeile">
              <a:extLst>
                <a:ext uri="{FF2B5EF4-FFF2-40B4-BE49-F238E27FC236}">
                  <a16:creationId xmlns:a16="http://schemas.microsoft.com/office/drawing/2014/main" id="{8DC807A3-C5B4-49F6-BF67-FF04BB775A84}"/>
                </a:ext>
              </a:extLst>
            </p:cNvPr>
            <p:cNvSpPr txBox="1"/>
            <p:nvPr userDrawn="1"/>
          </p:nvSpPr>
          <p:spPr>
            <a:xfrm rot="10800000" flipH="1" flipV="1">
              <a:off x="504000" y="6984000"/>
              <a:ext cx="10080000" cy="2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3099287"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Fußzeile/Datum anpassen: </a:t>
              </a:r>
              <a:r>
                <a:rPr lang="de-DE" sz="1133" b="0" baseline="0" dirty="0">
                  <a:solidFill>
                    <a:schemeClr val="tx1"/>
                  </a:solidFill>
                  <a:latin typeface="+mj-lt"/>
                </a:rPr>
                <a:t>Menü &gt; Einfügen &gt; Text &gt; Kopf- und Fußzeile</a:t>
              </a:r>
            </a:p>
          </p:txBody>
        </p:sp>
      </p:grpSp>
    </p:spTree>
    <p:extLst>
      <p:ext uri="{BB962C8B-B14F-4D97-AF65-F5344CB8AC3E}">
        <p14:creationId xmlns:p14="http://schemas.microsoft.com/office/powerpoint/2010/main" val="3594069180"/>
      </p:ext>
    </p:extLst>
  </p:cSld>
  <p:clrMapOvr>
    <a:masterClrMapping/>
  </p:clrMapOvr>
  <p:extLst>
    <p:ext uri="{DCECCB84-F9BA-43D5-87BE-67443E8EF086}">
      <p15:sldGuideLst xmlns:p15="http://schemas.microsoft.com/office/powerpoint/2012/main">
        <p15:guide id="1" orient="horz" pos="317">
          <p15:clr>
            <a:srgbClr val="FBAE40"/>
          </p15:clr>
        </p15:guide>
        <p15:guide id="2" pos="317">
          <p15:clr>
            <a:srgbClr val="FBAE40"/>
          </p15:clr>
        </p15:guide>
        <p15:guide id="3" orient="horz" pos="3764">
          <p15:clr>
            <a:srgbClr val="FBAE40"/>
          </p15:clr>
        </p15:guide>
        <p15:guide id="5" pos="3674">
          <p15:clr>
            <a:srgbClr val="FBAE40"/>
          </p15:clr>
        </p15:guide>
        <p15:guide id="7" pos="6939">
          <p15:clr>
            <a:srgbClr val="FBAE40"/>
          </p15:clr>
        </p15:guide>
        <p15:guide id="8" orient="horz" pos="3447">
          <p15:clr>
            <a:srgbClr val="FBAE40"/>
          </p15:clr>
        </p15:guide>
        <p15:guide id="9" pos="2721">
          <p15:clr>
            <a:srgbClr val="FBAE40"/>
          </p15:clr>
        </p15:guide>
        <p15:guide id="10" orient="horz" pos="1734">
          <p15:clr>
            <a:srgbClr val="FBAE40"/>
          </p15:clr>
        </p15:guide>
        <p15:guide id="11" orient="horz" pos="862">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Schlussfolie">
    <p:spTree>
      <p:nvGrpSpPr>
        <p:cNvPr id="1" name=""/>
        <p:cNvGrpSpPr/>
        <p:nvPr/>
      </p:nvGrpSpPr>
      <p:grpSpPr>
        <a:xfrm>
          <a:off x="0" y="0"/>
          <a:ext cx="0" cy="0"/>
          <a:chOff x="0" y="0"/>
          <a:chExt cx="0" cy="0"/>
        </a:xfrm>
      </p:grpSpPr>
      <p:sp>
        <p:nvSpPr>
          <p:cNvPr id="13" name="Bild">
            <a:extLst>
              <a:ext uri="{FF2B5EF4-FFF2-40B4-BE49-F238E27FC236}">
                <a16:creationId xmlns:a16="http://schemas.microsoft.com/office/drawing/2014/main" id="{AD434D82-B508-423B-B217-E87DFD26AACF}"/>
              </a:ext>
            </a:extLst>
          </p:cNvPr>
          <p:cNvSpPr>
            <a:spLocks noGrp="1"/>
          </p:cNvSpPr>
          <p:nvPr>
            <p:ph type="pic" sz="quarter" idx="13" hasCustomPrompt="1"/>
          </p:nvPr>
        </p:nvSpPr>
        <p:spPr>
          <a:xfrm>
            <a:off x="0" y="1"/>
            <a:ext cx="12436475" cy="6994525"/>
          </a:xfrm>
          <a:solidFill>
            <a:schemeClr val="bg2"/>
          </a:solidFill>
        </p:spPr>
        <p:txBody>
          <a:bodyPr anchor="t" anchorCtr="0"/>
          <a:lstStyle>
            <a:lvl1pPr algn="ctr">
              <a:defRPr/>
            </a:lvl1pPr>
          </a:lstStyle>
          <a:p>
            <a:br>
              <a:rPr lang="de-DE" dirty="0"/>
            </a:br>
            <a:r>
              <a:rPr lang="de-DE" dirty="0"/>
              <a:t>Bild einfügen </a:t>
            </a:r>
            <a:br>
              <a:rPr lang="de-DE" dirty="0"/>
            </a:br>
            <a:r>
              <a:rPr lang="de-DE" dirty="0"/>
              <a:t>&gt;&gt; Menü &gt; Einfügen &gt; Bilder      </a:t>
            </a:r>
            <a:br>
              <a:rPr lang="de-DE" dirty="0"/>
            </a:br>
            <a:br>
              <a:rPr lang="de-DE" dirty="0"/>
            </a:br>
            <a:br>
              <a:rPr lang="de-DE" dirty="0"/>
            </a:br>
            <a:br>
              <a:rPr lang="de-DE" dirty="0"/>
            </a:br>
            <a:br>
              <a:rPr lang="de-DE" dirty="0"/>
            </a:br>
            <a:endParaRPr lang="de-DE" dirty="0"/>
          </a:p>
        </p:txBody>
      </p:sp>
      <p:sp>
        <p:nvSpPr>
          <p:cNvPr id="14" name="Transparenz">
            <a:extLst>
              <a:ext uri="{FF2B5EF4-FFF2-40B4-BE49-F238E27FC236}">
                <a16:creationId xmlns:a16="http://schemas.microsoft.com/office/drawing/2014/main" id="{305FC845-BDCC-4331-9D36-A06E8ABB9AEB}"/>
              </a:ext>
            </a:extLst>
          </p:cNvPr>
          <p:cNvSpPr>
            <a:spLocks noGrp="1"/>
          </p:cNvSpPr>
          <p:nvPr>
            <p:ph type="body" sz="quarter" idx="15" hasCustomPrompt="1"/>
          </p:nvPr>
        </p:nvSpPr>
        <p:spPr>
          <a:xfrm>
            <a:off x="3" y="1"/>
            <a:ext cx="12436474" cy="6994525"/>
          </a:xfrm>
          <a:solidFill>
            <a:schemeClr val="tx1">
              <a:alpha val="35000"/>
            </a:schemeClr>
          </a:solidFill>
        </p:spPr>
        <p:txBody>
          <a:bodyPr bIns="6642000" anchor="b" anchorCtr="0"/>
          <a:lstStyle>
            <a:lvl1pPr marL="0" indent="0">
              <a:lnSpc>
                <a:spcPct val="100000"/>
              </a:lnSpc>
              <a:buFont typeface="Arial" panose="020B0604020202020204" pitchFamily="34" charset="0"/>
              <a:buNone/>
              <a:defRPr sz="1079" cap="none" spc="33" baseline="0">
                <a:solidFill>
                  <a:schemeClr val="tx1"/>
                </a:solidFill>
                <a:latin typeface="+mn-lt"/>
              </a:defRPr>
            </a:lvl1pPr>
            <a:lvl2pPr marL="0" indent="0">
              <a:lnSpc>
                <a:spcPct val="100000"/>
              </a:lnSpc>
              <a:buNone/>
              <a:defRPr sz="1079" cap="none" spc="33" baseline="0">
                <a:solidFill>
                  <a:schemeClr val="tx1"/>
                </a:solidFill>
                <a:latin typeface="+mn-lt"/>
              </a:defRPr>
            </a:lvl2pPr>
            <a:lvl3pPr marL="0" indent="0">
              <a:lnSpc>
                <a:spcPct val="100000"/>
              </a:lnSpc>
              <a:buFont typeface="Arial" panose="020B0604020202020204" pitchFamily="34" charset="0"/>
              <a:buNone/>
              <a:defRPr sz="1079" cap="none" spc="33" baseline="0">
                <a:solidFill>
                  <a:schemeClr val="tx1"/>
                </a:solidFill>
                <a:latin typeface="+mn-lt"/>
              </a:defRPr>
            </a:lvl3pPr>
            <a:lvl4pPr marL="0" indent="0">
              <a:lnSpc>
                <a:spcPct val="100000"/>
              </a:lnSpc>
              <a:buFont typeface="Arial" panose="020B0604020202020204" pitchFamily="34" charset="0"/>
              <a:buNone/>
              <a:defRPr sz="1079" cap="none" spc="33" baseline="0">
                <a:solidFill>
                  <a:schemeClr val="tx1"/>
                </a:solidFill>
                <a:latin typeface="+mn-lt"/>
              </a:defRPr>
            </a:lvl4pPr>
            <a:lvl5pPr marL="0" indent="0">
              <a:lnSpc>
                <a:spcPct val="100000"/>
              </a:lnSpc>
              <a:buNone/>
              <a:defRPr sz="1079" cap="none" spc="33" baseline="0">
                <a:solidFill>
                  <a:schemeClr val="tx1"/>
                </a:solidFill>
                <a:latin typeface="+mn-lt"/>
              </a:defRPr>
            </a:lvl5pPr>
            <a:lvl6pPr marL="0" indent="0">
              <a:lnSpc>
                <a:spcPct val="100000"/>
              </a:lnSpc>
              <a:buFont typeface="Arial" panose="020B0604020202020204" pitchFamily="34" charset="0"/>
              <a:buNone/>
              <a:defRPr sz="1079" cap="none" spc="33" baseline="0">
                <a:solidFill>
                  <a:schemeClr val="tx1"/>
                </a:solidFill>
                <a:latin typeface="+mn-lt"/>
              </a:defRPr>
            </a:lvl6pPr>
            <a:lvl7pPr marL="0" indent="0">
              <a:lnSpc>
                <a:spcPct val="100000"/>
              </a:lnSpc>
              <a:buNone/>
              <a:defRPr sz="1079" cap="none" spc="33" baseline="0">
                <a:solidFill>
                  <a:schemeClr val="tx1"/>
                </a:solidFill>
                <a:latin typeface="+mn-lt"/>
              </a:defRPr>
            </a:lvl7pPr>
            <a:lvl8pPr marL="0" indent="0">
              <a:lnSpc>
                <a:spcPct val="100000"/>
              </a:lnSpc>
              <a:buNone/>
              <a:defRPr sz="1079" cap="none" spc="33" baseline="0">
                <a:solidFill>
                  <a:schemeClr val="tx1"/>
                </a:solidFill>
                <a:latin typeface="+mn-lt"/>
              </a:defRPr>
            </a:lvl8pPr>
            <a:lvl9pPr marL="0" indent="0">
              <a:lnSpc>
                <a:spcPct val="100000"/>
              </a:lnSpc>
              <a:buNone/>
              <a:defRPr sz="1079" cap="none" spc="33" baseline="0">
                <a:solidFill>
                  <a:schemeClr val="tx1"/>
                </a:solidFill>
                <a:latin typeface="+mn-lt"/>
              </a:defRPr>
            </a:lvl9pPr>
          </a:lstStyle>
          <a:p>
            <a:pPr lvl="0"/>
            <a:r>
              <a:rPr lang="de-DE" noProof="0" dirty="0"/>
              <a:t>Transparente Fläche bitte nicht verschieben/ändern</a:t>
            </a:r>
          </a:p>
        </p:txBody>
      </p:sp>
      <p:sp>
        <p:nvSpPr>
          <p:cNvPr id="2" name="Titel">
            <a:extLst>
              <a:ext uri="{FF2B5EF4-FFF2-40B4-BE49-F238E27FC236}">
                <a16:creationId xmlns:a16="http://schemas.microsoft.com/office/drawing/2014/main" id="{6E7E112C-90FC-48C9-AB1C-586A3A8C897A}"/>
              </a:ext>
            </a:extLst>
          </p:cNvPr>
          <p:cNvSpPr>
            <a:spLocks noGrp="1"/>
          </p:cNvSpPr>
          <p:nvPr>
            <p:ph type="ctrTitle" hasCustomPrompt="1"/>
          </p:nvPr>
        </p:nvSpPr>
        <p:spPr>
          <a:xfrm>
            <a:off x="1514930" y="1477039"/>
            <a:ext cx="10376582" cy="2770535"/>
          </a:xfrm>
          <a:prstGeom prst="rect">
            <a:avLst/>
          </a:prstGeom>
        </p:spPr>
        <p:txBody>
          <a:bodyPr anchor="b" anchorCtr="0"/>
          <a:lstStyle>
            <a:lvl1pPr algn="l">
              <a:lnSpc>
                <a:spcPct val="90000"/>
              </a:lnSpc>
              <a:defRPr sz="5181">
                <a:solidFill>
                  <a:schemeClr val="bg1"/>
                </a:solidFill>
              </a:defRPr>
            </a:lvl1pPr>
          </a:lstStyle>
          <a:p>
            <a:r>
              <a:rPr lang="de-DE" noProof="0" dirty="0"/>
              <a:t>Schlussklausel</a:t>
            </a:r>
            <a:br>
              <a:rPr lang="de-DE" noProof="0" dirty="0"/>
            </a:br>
            <a:r>
              <a:rPr lang="de-DE" noProof="0" dirty="0"/>
              <a:t>auch mehrzeilig</a:t>
            </a:r>
          </a:p>
        </p:txBody>
      </p:sp>
      <p:sp>
        <p:nvSpPr>
          <p:cNvPr id="12" name="Ort/Datum">
            <a:extLst>
              <a:ext uri="{FF2B5EF4-FFF2-40B4-BE49-F238E27FC236}">
                <a16:creationId xmlns:a16="http://schemas.microsoft.com/office/drawing/2014/main" id="{FFC5BA3D-8E3C-4DC9-AD99-4FD55B10D724}"/>
              </a:ext>
            </a:extLst>
          </p:cNvPr>
          <p:cNvSpPr>
            <a:spLocks noGrp="1"/>
          </p:cNvSpPr>
          <p:nvPr>
            <p:ph type="dt" sz="half" idx="10"/>
          </p:nvPr>
        </p:nvSpPr>
        <p:spPr>
          <a:xfrm>
            <a:off x="543251" y="7260865"/>
            <a:ext cx="3108987" cy="155430"/>
          </a:xfrm>
        </p:spPr>
        <p:txBody>
          <a:bodyPr/>
          <a:lstStyle/>
          <a:p>
            <a:r>
              <a:rPr lang="de-DE" noProof="0"/>
              <a:t>Ort den 00.00.0000</a:t>
            </a:r>
          </a:p>
        </p:txBody>
      </p:sp>
      <p:sp>
        <p:nvSpPr>
          <p:cNvPr id="15" name="Fußzeile">
            <a:extLst>
              <a:ext uri="{FF2B5EF4-FFF2-40B4-BE49-F238E27FC236}">
                <a16:creationId xmlns:a16="http://schemas.microsoft.com/office/drawing/2014/main" id="{CF2BF0A5-B2FA-48BD-805F-9A46F8FD7D0C}"/>
              </a:ext>
            </a:extLst>
          </p:cNvPr>
          <p:cNvSpPr>
            <a:spLocks noGrp="1"/>
          </p:cNvSpPr>
          <p:nvPr>
            <p:ph type="ftr" sz="quarter" idx="11"/>
          </p:nvPr>
        </p:nvSpPr>
        <p:spPr>
          <a:xfrm>
            <a:off x="543252" y="7111898"/>
            <a:ext cx="3108987" cy="155430"/>
          </a:xfrm>
        </p:spPr>
        <p:txBody>
          <a:bodyPr/>
          <a:lstStyle/>
          <a:p>
            <a:r>
              <a:rPr lang="de-DE" noProof="0" dirty="0"/>
              <a:t>Titel der Präsentation</a:t>
            </a:r>
          </a:p>
        </p:txBody>
      </p:sp>
      <p:sp>
        <p:nvSpPr>
          <p:cNvPr id="16" name="Foliennummer">
            <a:extLst>
              <a:ext uri="{FF2B5EF4-FFF2-40B4-BE49-F238E27FC236}">
                <a16:creationId xmlns:a16="http://schemas.microsoft.com/office/drawing/2014/main" id="{8BAC8BC1-63B9-4EFD-AEBF-33FB4B13920B}"/>
              </a:ext>
            </a:extLst>
          </p:cNvPr>
          <p:cNvSpPr>
            <a:spLocks noGrp="1"/>
          </p:cNvSpPr>
          <p:nvPr>
            <p:ph type="sldNum" sz="quarter" idx="12"/>
          </p:nvPr>
        </p:nvSpPr>
        <p:spPr>
          <a:xfrm>
            <a:off x="11115978" y="7110908"/>
            <a:ext cx="777247" cy="388575"/>
          </a:xfrm>
        </p:spPr>
        <p:txBody>
          <a:bodyPr/>
          <a:lstStyle/>
          <a:p>
            <a:fld id="{4B68E9E3-D075-454D-85C1-CCDEE54735CE}" type="slidenum">
              <a:rPr lang="de-DE" noProof="0" smtClean="0"/>
              <a:pPr/>
              <a:t>‹Nr.›</a:t>
            </a:fld>
            <a:endParaRPr lang="de-DE" noProof="0" dirty="0"/>
          </a:p>
        </p:txBody>
      </p:sp>
      <p:sp>
        <p:nvSpPr>
          <p:cNvPr id="19" name="Text">
            <a:extLst>
              <a:ext uri="{FF2B5EF4-FFF2-40B4-BE49-F238E27FC236}">
                <a16:creationId xmlns:a16="http://schemas.microsoft.com/office/drawing/2014/main" id="{B2EFD14A-133D-4C63-AB66-1AFF83B786B1}"/>
              </a:ext>
            </a:extLst>
          </p:cNvPr>
          <p:cNvSpPr>
            <a:spLocks noGrp="1"/>
          </p:cNvSpPr>
          <p:nvPr>
            <p:ph type="body" orient="vert" idx="1" hasCustomPrompt="1"/>
          </p:nvPr>
        </p:nvSpPr>
        <p:spPr>
          <a:xfrm>
            <a:off x="1514930" y="4662890"/>
            <a:ext cx="3108987" cy="1826299"/>
          </a:xfrm>
          <a:prstGeom prst="rect">
            <a:avLst/>
          </a:prstGeom>
        </p:spPr>
        <p:txBody>
          <a:bodyPr vert="horz" bIns="3600" anchor="b" anchorCtr="0"/>
          <a:lstStyle>
            <a:lvl1pPr marL="0" indent="0">
              <a:lnSpc>
                <a:spcPct val="100000"/>
              </a:lnSpc>
              <a:spcBef>
                <a:spcPts val="0"/>
              </a:spcBef>
              <a:spcAft>
                <a:spcPts val="0"/>
              </a:spcAft>
              <a:buFont typeface="Arial" panose="020B0604020202020204" pitchFamily="34" charset="0"/>
              <a:buNone/>
              <a:defRPr sz="1079" cap="none" spc="33" baseline="0">
                <a:solidFill>
                  <a:schemeClr val="bg1"/>
                </a:solidFill>
                <a:latin typeface="+mn-lt"/>
              </a:defRPr>
            </a:lvl1pPr>
            <a:lvl2pPr marL="0" indent="0">
              <a:lnSpc>
                <a:spcPct val="100000"/>
              </a:lnSpc>
              <a:spcBef>
                <a:spcPts val="0"/>
              </a:spcBef>
              <a:spcAft>
                <a:spcPts val="0"/>
              </a:spcAft>
              <a:buNone/>
              <a:defRPr sz="1079" cap="none" spc="33" baseline="0">
                <a:solidFill>
                  <a:schemeClr val="bg1"/>
                </a:solidFill>
                <a:latin typeface="+mn-lt"/>
              </a:defRPr>
            </a:lvl2pPr>
            <a:lvl3pPr marL="0" indent="0">
              <a:lnSpc>
                <a:spcPct val="100000"/>
              </a:lnSpc>
              <a:spcBef>
                <a:spcPts val="0"/>
              </a:spcBef>
              <a:spcAft>
                <a:spcPts val="0"/>
              </a:spcAft>
              <a:buFont typeface="Arial" panose="020B0604020202020204" pitchFamily="34" charset="0"/>
              <a:buNone/>
              <a:defRPr sz="1079" cap="none" spc="33" baseline="0">
                <a:solidFill>
                  <a:schemeClr val="bg1"/>
                </a:solidFill>
                <a:latin typeface="+mn-lt"/>
              </a:defRPr>
            </a:lvl3pPr>
            <a:lvl4pPr marL="0" indent="0">
              <a:lnSpc>
                <a:spcPct val="100000"/>
              </a:lnSpc>
              <a:spcBef>
                <a:spcPts val="0"/>
              </a:spcBef>
              <a:spcAft>
                <a:spcPts val="0"/>
              </a:spcAft>
              <a:buFont typeface="Arial" panose="020B0604020202020204" pitchFamily="34" charset="0"/>
              <a:buNone/>
              <a:defRPr sz="1079" cap="none" spc="33" baseline="0">
                <a:solidFill>
                  <a:schemeClr val="bg1"/>
                </a:solidFill>
                <a:latin typeface="+mn-lt"/>
              </a:defRPr>
            </a:lvl4pPr>
            <a:lvl5pPr marL="0" indent="0">
              <a:lnSpc>
                <a:spcPct val="100000"/>
              </a:lnSpc>
              <a:spcBef>
                <a:spcPts val="0"/>
              </a:spcBef>
              <a:spcAft>
                <a:spcPts val="0"/>
              </a:spcAft>
              <a:buFont typeface="Arial" panose="020B0604020202020204" pitchFamily="34" charset="0"/>
              <a:buNone/>
              <a:defRPr sz="1079" cap="none" spc="33" baseline="0">
                <a:solidFill>
                  <a:schemeClr val="bg1"/>
                </a:solidFill>
                <a:latin typeface="+mn-lt"/>
              </a:defRPr>
            </a:lvl5pPr>
            <a:lvl6pPr marL="0" indent="0">
              <a:lnSpc>
                <a:spcPct val="100000"/>
              </a:lnSpc>
              <a:spcBef>
                <a:spcPts val="0"/>
              </a:spcBef>
              <a:spcAft>
                <a:spcPts val="0"/>
              </a:spcAft>
              <a:buNone/>
              <a:defRPr sz="1079" cap="none" spc="33" baseline="0">
                <a:solidFill>
                  <a:schemeClr val="bg1"/>
                </a:solidFill>
                <a:latin typeface="+mn-lt"/>
              </a:defRPr>
            </a:lvl6pPr>
            <a:lvl7pPr marL="0" indent="0">
              <a:lnSpc>
                <a:spcPct val="100000"/>
              </a:lnSpc>
              <a:spcBef>
                <a:spcPts val="0"/>
              </a:spcBef>
              <a:spcAft>
                <a:spcPts val="0"/>
              </a:spcAft>
              <a:buFont typeface="Arial" panose="020B0604020202020204" pitchFamily="34" charset="0"/>
              <a:buNone/>
              <a:defRPr sz="1079" cap="none" spc="33" baseline="0">
                <a:solidFill>
                  <a:schemeClr val="bg1"/>
                </a:solidFill>
                <a:latin typeface="+mn-lt"/>
              </a:defRPr>
            </a:lvl7pPr>
            <a:lvl8pPr marL="0" indent="0">
              <a:lnSpc>
                <a:spcPct val="100000"/>
              </a:lnSpc>
              <a:spcBef>
                <a:spcPts val="0"/>
              </a:spcBef>
              <a:spcAft>
                <a:spcPts val="0"/>
              </a:spcAft>
              <a:buNone/>
              <a:defRPr sz="1079" cap="none" spc="33" baseline="0">
                <a:solidFill>
                  <a:schemeClr val="bg1"/>
                </a:solidFill>
                <a:latin typeface="+mn-lt"/>
              </a:defRPr>
            </a:lvl8pPr>
            <a:lvl9pPr marL="0" indent="0">
              <a:lnSpc>
                <a:spcPct val="100000"/>
              </a:lnSpc>
              <a:spcBef>
                <a:spcPts val="0"/>
              </a:spcBef>
              <a:spcAft>
                <a:spcPts val="0"/>
              </a:spcAft>
              <a:buNone/>
              <a:defRPr sz="1079" cap="none" spc="33" baseline="0">
                <a:solidFill>
                  <a:schemeClr val="bg1"/>
                </a:solidFill>
                <a:latin typeface="+mn-lt"/>
              </a:defRPr>
            </a:lvl9pPr>
          </a:lstStyle>
          <a:p>
            <a:pPr lvl="0"/>
            <a:r>
              <a:rPr lang="de-DE" noProof="0" dirty="0"/>
              <a:t>Vorname Nachname</a:t>
            </a:r>
            <a:br>
              <a:rPr lang="de-DE" noProof="0" dirty="0"/>
            </a:br>
            <a:r>
              <a:rPr lang="de-DE" noProof="0" dirty="0"/>
              <a:t>Funktion</a:t>
            </a:r>
            <a:br>
              <a:rPr lang="de-DE" noProof="0" dirty="0"/>
            </a:br>
            <a:br>
              <a:rPr lang="de-DE" noProof="0" dirty="0"/>
            </a:br>
            <a:r>
              <a:rPr lang="de-DE" noProof="0" dirty="0"/>
              <a:t>Adresse</a:t>
            </a:r>
            <a:br>
              <a:rPr lang="de-DE" noProof="0" dirty="0"/>
            </a:br>
            <a:br>
              <a:rPr lang="de-DE" noProof="0" dirty="0"/>
            </a:br>
            <a:r>
              <a:rPr lang="de-DE" noProof="0" dirty="0"/>
              <a:t>Tel. +00(0)00 – 00 00 00-0000</a:t>
            </a:r>
            <a:br>
              <a:rPr lang="de-DE" noProof="0" dirty="0"/>
            </a:br>
            <a:r>
              <a:rPr lang="de-DE" noProof="0" dirty="0"/>
              <a:t>vorname.nachname@sonymusic.com </a:t>
            </a:r>
          </a:p>
        </p:txBody>
      </p:sp>
      <p:sp>
        <p:nvSpPr>
          <p:cNvPr id="21" name="Text">
            <a:extLst>
              <a:ext uri="{FF2B5EF4-FFF2-40B4-BE49-F238E27FC236}">
                <a16:creationId xmlns:a16="http://schemas.microsoft.com/office/drawing/2014/main" id="{93EB3104-53AB-4513-92AB-4A8AF0C33978}"/>
              </a:ext>
            </a:extLst>
          </p:cNvPr>
          <p:cNvSpPr>
            <a:spLocks noGrp="1"/>
          </p:cNvSpPr>
          <p:nvPr>
            <p:ph type="body" orient="vert" idx="16" hasCustomPrompt="1"/>
          </p:nvPr>
        </p:nvSpPr>
        <p:spPr>
          <a:xfrm>
            <a:off x="5363003" y="4662890"/>
            <a:ext cx="3108987" cy="1826299"/>
          </a:xfrm>
          <a:prstGeom prst="rect">
            <a:avLst/>
          </a:prstGeom>
        </p:spPr>
        <p:txBody>
          <a:bodyPr vert="horz" bIns="3600" anchor="b" anchorCtr="0"/>
          <a:lstStyle>
            <a:lvl1pPr marL="0" indent="0">
              <a:lnSpc>
                <a:spcPct val="100000"/>
              </a:lnSpc>
              <a:spcBef>
                <a:spcPts val="0"/>
              </a:spcBef>
              <a:spcAft>
                <a:spcPts val="0"/>
              </a:spcAft>
              <a:buFont typeface="Arial" panose="020B0604020202020204" pitchFamily="34" charset="0"/>
              <a:buNone/>
              <a:defRPr sz="1079" cap="none" spc="33" baseline="0">
                <a:solidFill>
                  <a:schemeClr val="bg1"/>
                </a:solidFill>
                <a:latin typeface="+mn-lt"/>
              </a:defRPr>
            </a:lvl1pPr>
            <a:lvl2pPr marL="0" indent="0">
              <a:lnSpc>
                <a:spcPct val="100000"/>
              </a:lnSpc>
              <a:spcBef>
                <a:spcPts val="0"/>
              </a:spcBef>
              <a:spcAft>
                <a:spcPts val="0"/>
              </a:spcAft>
              <a:buNone/>
              <a:defRPr sz="1079" cap="none" spc="33" baseline="0">
                <a:solidFill>
                  <a:schemeClr val="bg1"/>
                </a:solidFill>
                <a:latin typeface="+mn-lt"/>
              </a:defRPr>
            </a:lvl2pPr>
            <a:lvl3pPr marL="0" indent="0">
              <a:lnSpc>
                <a:spcPct val="100000"/>
              </a:lnSpc>
              <a:spcBef>
                <a:spcPts val="0"/>
              </a:spcBef>
              <a:spcAft>
                <a:spcPts val="0"/>
              </a:spcAft>
              <a:buFont typeface="Arial" panose="020B0604020202020204" pitchFamily="34" charset="0"/>
              <a:buNone/>
              <a:defRPr sz="1079" cap="none" spc="33" baseline="0">
                <a:solidFill>
                  <a:schemeClr val="bg1"/>
                </a:solidFill>
                <a:latin typeface="+mn-lt"/>
              </a:defRPr>
            </a:lvl3pPr>
            <a:lvl4pPr marL="0" indent="0">
              <a:lnSpc>
                <a:spcPct val="100000"/>
              </a:lnSpc>
              <a:spcBef>
                <a:spcPts val="0"/>
              </a:spcBef>
              <a:spcAft>
                <a:spcPts val="0"/>
              </a:spcAft>
              <a:buFont typeface="Arial" panose="020B0604020202020204" pitchFamily="34" charset="0"/>
              <a:buNone/>
              <a:defRPr sz="1079" cap="none" spc="33" baseline="0">
                <a:solidFill>
                  <a:schemeClr val="bg1"/>
                </a:solidFill>
                <a:latin typeface="+mn-lt"/>
              </a:defRPr>
            </a:lvl4pPr>
            <a:lvl5pPr marL="0" indent="0">
              <a:lnSpc>
                <a:spcPct val="100000"/>
              </a:lnSpc>
              <a:spcBef>
                <a:spcPts val="0"/>
              </a:spcBef>
              <a:spcAft>
                <a:spcPts val="0"/>
              </a:spcAft>
              <a:buFont typeface="Arial" panose="020B0604020202020204" pitchFamily="34" charset="0"/>
              <a:buNone/>
              <a:defRPr sz="1079" cap="none" spc="33" baseline="0">
                <a:solidFill>
                  <a:schemeClr val="bg1"/>
                </a:solidFill>
                <a:latin typeface="+mn-lt"/>
              </a:defRPr>
            </a:lvl5pPr>
            <a:lvl6pPr marL="0" indent="0">
              <a:lnSpc>
                <a:spcPct val="100000"/>
              </a:lnSpc>
              <a:spcBef>
                <a:spcPts val="0"/>
              </a:spcBef>
              <a:spcAft>
                <a:spcPts val="0"/>
              </a:spcAft>
              <a:buNone/>
              <a:defRPr sz="1079" cap="none" spc="33" baseline="0">
                <a:solidFill>
                  <a:schemeClr val="bg1"/>
                </a:solidFill>
                <a:latin typeface="+mn-lt"/>
              </a:defRPr>
            </a:lvl6pPr>
            <a:lvl7pPr marL="0" indent="0">
              <a:lnSpc>
                <a:spcPct val="100000"/>
              </a:lnSpc>
              <a:spcBef>
                <a:spcPts val="0"/>
              </a:spcBef>
              <a:spcAft>
                <a:spcPts val="0"/>
              </a:spcAft>
              <a:buFont typeface="Arial" panose="020B0604020202020204" pitchFamily="34" charset="0"/>
              <a:buNone/>
              <a:defRPr sz="1079" cap="none" spc="33" baseline="0">
                <a:solidFill>
                  <a:schemeClr val="bg1"/>
                </a:solidFill>
                <a:latin typeface="+mn-lt"/>
              </a:defRPr>
            </a:lvl7pPr>
            <a:lvl8pPr marL="0" indent="0">
              <a:lnSpc>
                <a:spcPct val="100000"/>
              </a:lnSpc>
              <a:spcBef>
                <a:spcPts val="0"/>
              </a:spcBef>
              <a:spcAft>
                <a:spcPts val="0"/>
              </a:spcAft>
              <a:buNone/>
              <a:defRPr sz="1079" cap="none" spc="33" baseline="0">
                <a:solidFill>
                  <a:schemeClr val="bg1"/>
                </a:solidFill>
                <a:latin typeface="+mn-lt"/>
              </a:defRPr>
            </a:lvl8pPr>
            <a:lvl9pPr marL="0" indent="0">
              <a:lnSpc>
                <a:spcPct val="100000"/>
              </a:lnSpc>
              <a:spcBef>
                <a:spcPts val="0"/>
              </a:spcBef>
              <a:spcAft>
                <a:spcPts val="0"/>
              </a:spcAft>
              <a:buNone/>
              <a:defRPr sz="1079" cap="none" spc="33" baseline="0">
                <a:solidFill>
                  <a:schemeClr val="bg1"/>
                </a:solidFill>
                <a:latin typeface="+mn-lt"/>
              </a:defRPr>
            </a:lvl9pPr>
          </a:lstStyle>
          <a:p>
            <a:pPr lvl="0"/>
            <a:r>
              <a:rPr lang="de-DE" noProof="0" dirty="0"/>
              <a:t>Vorname Nachname</a:t>
            </a:r>
            <a:br>
              <a:rPr lang="de-DE" noProof="0" dirty="0"/>
            </a:br>
            <a:r>
              <a:rPr lang="de-DE" noProof="0" dirty="0"/>
              <a:t>Funktion</a:t>
            </a:r>
            <a:br>
              <a:rPr lang="de-DE" noProof="0" dirty="0"/>
            </a:br>
            <a:br>
              <a:rPr lang="de-DE" noProof="0" dirty="0"/>
            </a:br>
            <a:r>
              <a:rPr lang="de-DE" noProof="0" dirty="0"/>
              <a:t>Adresse</a:t>
            </a:r>
            <a:br>
              <a:rPr lang="de-DE" noProof="0" dirty="0"/>
            </a:br>
            <a:br>
              <a:rPr lang="de-DE" noProof="0" dirty="0"/>
            </a:br>
            <a:r>
              <a:rPr lang="de-DE" noProof="0" dirty="0"/>
              <a:t>Tel. +00(0)00 – 00 00 00-0000</a:t>
            </a:r>
            <a:br>
              <a:rPr lang="de-DE" noProof="0" dirty="0"/>
            </a:br>
            <a:r>
              <a:rPr lang="de-DE" noProof="0" dirty="0"/>
              <a:t>vorname.nachname@sonymusic.com </a:t>
            </a:r>
          </a:p>
        </p:txBody>
      </p:sp>
      <p:grpSp>
        <p:nvGrpSpPr>
          <p:cNvPr id="22" name="Regieanweisungen">
            <a:extLst>
              <a:ext uri="{FF2B5EF4-FFF2-40B4-BE49-F238E27FC236}">
                <a16:creationId xmlns:a16="http://schemas.microsoft.com/office/drawing/2014/main" id="{15468255-56E8-4073-87A9-C1EE0ADFA86C}"/>
              </a:ext>
            </a:extLst>
          </p:cNvPr>
          <p:cNvGrpSpPr/>
          <p:nvPr userDrawn="1"/>
        </p:nvGrpSpPr>
        <p:grpSpPr>
          <a:xfrm>
            <a:off x="-2254016" y="-699434"/>
            <a:ext cx="16943980" cy="8548633"/>
            <a:chOff x="-2088001" y="-648000"/>
            <a:chExt cx="15696001" cy="7920000"/>
          </a:xfrm>
        </p:grpSpPr>
        <p:sp>
          <p:nvSpPr>
            <p:cNvPr id="23" name="Hilfslinien">
              <a:extLst>
                <a:ext uri="{FF2B5EF4-FFF2-40B4-BE49-F238E27FC236}">
                  <a16:creationId xmlns:a16="http://schemas.microsoft.com/office/drawing/2014/main" id="{FA1A178D-4106-41D7-89EE-5D92F7FEB01B}"/>
                </a:ext>
              </a:extLst>
            </p:cNvPr>
            <p:cNvSpPr txBox="1"/>
            <p:nvPr userDrawn="1"/>
          </p:nvSpPr>
          <p:spPr>
            <a:xfrm rot="10800000" flipH="1" flipV="1">
              <a:off x="721350" y="-648000"/>
              <a:ext cx="10080000" cy="288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3099287" rtl="0" eaLnBrk="1" fontAlgn="auto" latinLnBrk="0" hangingPunct="1">
                <a:lnSpc>
                  <a:spcPct val="100000"/>
                </a:lnSpc>
                <a:spcBef>
                  <a:spcPts val="0"/>
                </a:spcBef>
                <a:spcAft>
                  <a:spcPts val="0"/>
                </a:spcAft>
                <a:buClrTx/>
                <a:buSzTx/>
                <a:buFontTx/>
                <a:buNone/>
                <a:tabLst/>
                <a:defRPr/>
              </a:pPr>
              <a:r>
                <a:rPr kumimoji="0" lang="de-DE" sz="1133" b="0" i="0" u="none" strike="noStrike" kern="1200" cap="none" spc="0" normalizeH="0" baseline="0" noProof="0" dirty="0">
                  <a:ln>
                    <a:noFill/>
                  </a:ln>
                  <a:solidFill>
                    <a:schemeClr val="tx1"/>
                  </a:solidFill>
                  <a:effectLst/>
                  <a:uLnTx/>
                  <a:uFillTx/>
                  <a:latin typeface="+mn-lt"/>
                  <a:ea typeface="+mn-ea"/>
                  <a:cs typeface="+mn-cs"/>
                </a:rPr>
                <a:t>Führungslinien anzeigen: </a:t>
              </a:r>
              <a:r>
                <a:rPr kumimoji="0" lang="de-DE" sz="1133" b="0" i="0" u="none" strike="noStrike" kern="1200" cap="none" spc="0" normalizeH="0" baseline="0" noProof="0" dirty="0">
                  <a:ln>
                    <a:noFill/>
                  </a:ln>
                  <a:solidFill>
                    <a:schemeClr val="tx1"/>
                  </a:solidFill>
                  <a:effectLst/>
                  <a:uLnTx/>
                  <a:uFillTx/>
                  <a:latin typeface="+mj-lt"/>
                  <a:ea typeface="+mn-ea"/>
                  <a:cs typeface="+mn-cs"/>
                </a:rPr>
                <a:t>Menü &gt; Ansicht &gt; Anzeigen &gt; </a:t>
              </a:r>
              <a:r>
                <a:rPr kumimoji="0" lang="de-DE" sz="1133" b="0" i="0" u="none" strike="noStrike" kern="1200" cap="none" spc="0" normalizeH="0" baseline="0" noProof="0" dirty="0">
                  <a:ln>
                    <a:noFill/>
                  </a:ln>
                  <a:solidFill>
                    <a:schemeClr val="tx1"/>
                  </a:solidFill>
                  <a:effectLst/>
                  <a:uLnTx/>
                  <a:uFillTx/>
                  <a:latin typeface="+mn-lt"/>
                  <a:ea typeface="+mn-ea"/>
                  <a:cs typeface="+mn-cs"/>
                </a:rPr>
                <a:t>Haken</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n-lt"/>
                  <a:ea typeface="+mn-ea"/>
                  <a:cs typeface="+mn-cs"/>
                </a:rPr>
                <a:t>bei</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j-lt"/>
                  <a:ea typeface="+mn-ea"/>
                  <a:cs typeface="+mn-cs"/>
                </a:rPr>
                <a:t>Führungslinien</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24" name="Zurücksetzen">
              <a:extLst>
                <a:ext uri="{FF2B5EF4-FFF2-40B4-BE49-F238E27FC236}">
                  <a16:creationId xmlns:a16="http://schemas.microsoft.com/office/drawing/2014/main" id="{0D948FC1-8A2C-41A1-AAF6-2E445E859D4A}"/>
                </a:ext>
              </a:extLst>
            </p:cNvPr>
            <p:cNvSpPr txBox="1"/>
            <p:nvPr userDrawn="1"/>
          </p:nvSpPr>
          <p:spPr>
            <a:xfrm rot="10800000" flipH="1" flipV="1">
              <a:off x="11628000" y="0"/>
              <a:ext cx="1980000" cy="61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133" b="0" baseline="0" dirty="0">
                  <a:solidFill>
                    <a:schemeClr val="tx1"/>
                  </a:solidFill>
                  <a:latin typeface="+mn-lt"/>
                </a:rPr>
                <a:t>Folie in Ursprungsform </a:t>
              </a:r>
            </a:p>
            <a:p>
              <a:pPr indent="0" algn="l">
                <a:lnSpc>
                  <a:spcPct val="100000"/>
                </a:lnSpc>
                <a:spcBef>
                  <a:spcPts val="0"/>
                </a:spcBef>
                <a:spcAft>
                  <a:spcPts val="0"/>
                </a:spcAft>
              </a:pPr>
              <a:r>
                <a:rPr lang="de-DE" sz="1133" b="0" baseline="0" dirty="0">
                  <a:solidFill>
                    <a:schemeClr val="tx1"/>
                  </a:solidFill>
                  <a:latin typeface="+mn-lt"/>
                </a:rPr>
                <a:t>bringen über Menu:</a:t>
              </a:r>
            </a:p>
            <a:p>
              <a:pPr indent="0" algn="l">
                <a:lnSpc>
                  <a:spcPct val="100000"/>
                </a:lnSpc>
                <a:spcBef>
                  <a:spcPts val="0"/>
                </a:spcBef>
                <a:spcAft>
                  <a:spcPts val="0"/>
                </a:spcAft>
              </a:pPr>
              <a:r>
                <a:rPr lang="de-DE" sz="1133" b="0" baseline="0" dirty="0">
                  <a:solidFill>
                    <a:schemeClr val="tx1"/>
                  </a:solidFill>
                  <a:latin typeface="+mj-lt"/>
                </a:rPr>
                <a:t>Start &gt; Folien &gt; Zurücksetzen</a:t>
              </a:r>
            </a:p>
          </p:txBody>
        </p:sp>
        <p:sp>
          <p:nvSpPr>
            <p:cNvPr id="25" name="Layoutwechsel">
              <a:extLst>
                <a:ext uri="{FF2B5EF4-FFF2-40B4-BE49-F238E27FC236}">
                  <a16:creationId xmlns:a16="http://schemas.microsoft.com/office/drawing/2014/main" id="{CFA11216-D389-4CDE-B83B-49780F976E86}"/>
                </a:ext>
              </a:extLst>
            </p:cNvPr>
            <p:cNvSpPr txBox="1"/>
            <p:nvPr userDrawn="1"/>
          </p:nvSpPr>
          <p:spPr>
            <a:xfrm rot="10800000" flipH="1" flipV="1">
              <a:off x="11628000" y="720000"/>
              <a:ext cx="1980000" cy="61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133" b="0" baseline="0" dirty="0">
                  <a:solidFill>
                    <a:schemeClr val="tx1"/>
                  </a:solidFill>
                  <a:latin typeface="+mn-lt"/>
                </a:rPr>
                <a:t>Wechsel des Folienlayouts </a:t>
              </a:r>
              <a:br>
                <a:rPr lang="de-DE" sz="1133" b="0" baseline="0" dirty="0">
                  <a:solidFill>
                    <a:schemeClr val="tx1"/>
                  </a:solidFill>
                  <a:latin typeface="+mn-lt"/>
                </a:rPr>
              </a:br>
              <a:r>
                <a:rPr lang="de-DE" sz="1133" b="0" baseline="0" dirty="0">
                  <a:solidFill>
                    <a:schemeClr val="tx1"/>
                  </a:solidFill>
                  <a:latin typeface="+mn-lt"/>
                </a:rPr>
                <a:t>im Menü über:</a:t>
              </a:r>
            </a:p>
            <a:p>
              <a:pPr marL="0" marR="0" lvl="0" indent="0" algn="l"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j-lt"/>
                </a:rPr>
                <a:t>Start &gt; Folien &gt; Layout</a:t>
              </a:r>
            </a:p>
          </p:txBody>
        </p:sp>
        <p:grpSp>
          <p:nvGrpSpPr>
            <p:cNvPr id="26" name="Listenebenen">
              <a:extLst>
                <a:ext uri="{FF2B5EF4-FFF2-40B4-BE49-F238E27FC236}">
                  <a16:creationId xmlns:a16="http://schemas.microsoft.com/office/drawing/2014/main" id="{9A350E5A-7D11-4788-AE97-A014E8DDC6E3}"/>
                </a:ext>
              </a:extLst>
            </p:cNvPr>
            <p:cNvGrpSpPr/>
            <p:nvPr userDrawn="1"/>
          </p:nvGrpSpPr>
          <p:grpSpPr>
            <a:xfrm>
              <a:off x="-2088001" y="0"/>
              <a:ext cx="1980001" cy="1728000"/>
              <a:chOff x="-2088001" y="0"/>
              <a:chExt cx="1980001" cy="1728000"/>
            </a:xfrm>
          </p:grpSpPr>
          <p:sp>
            <p:nvSpPr>
              <p:cNvPr id="28" name="Text // Listenebene erhöhen">
                <a:extLst>
                  <a:ext uri="{FF2B5EF4-FFF2-40B4-BE49-F238E27FC236}">
                    <a16:creationId xmlns:a16="http://schemas.microsoft.com/office/drawing/2014/main" id="{B6D73F8E-4B8A-43F8-B0AA-13B72E7825F1}"/>
                  </a:ext>
                </a:extLst>
              </p:cNvPr>
              <p:cNvSpPr txBox="1"/>
              <p:nvPr userDrawn="1"/>
            </p:nvSpPr>
            <p:spPr>
              <a:xfrm>
                <a:off x="-2088001" y="864001"/>
                <a:ext cx="1043999" cy="360000"/>
              </a:xfrm>
              <a:prstGeom prst="rect">
                <a:avLst/>
              </a:prstGeom>
              <a:noFill/>
            </p:spPr>
            <p:txBody>
              <a:bodyPr wrap="square" lIns="0" tIns="0" rIns="0" bIns="0" rtlCol="0" anchor="ctr" anchorCtr="0">
                <a:noAutofit/>
              </a:body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Listenebene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erhöhen</a:t>
                </a:r>
              </a:p>
            </p:txBody>
          </p:sp>
          <p:sp>
            <p:nvSpPr>
              <p:cNvPr id="29" name="Text // Listenebene verringern">
                <a:extLst>
                  <a:ext uri="{FF2B5EF4-FFF2-40B4-BE49-F238E27FC236}">
                    <a16:creationId xmlns:a16="http://schemas.microsoft.com/office/drawing/2014/main" id="{431F8D0D-B67A-4AB3-9887-DB7C72254E08}"/>
                  </a:ext>
                </a:extLst>
              </p:cNvPr>
              <p:cNvSpPr txBox="1"/>
              <p:nvPr userDrawn="1"/>
            </p:nvSpPr>
            <p:spPr>
              <a:xfrm>
                <a:off x="-2088001" y="1368000"/>
                <a:ext cx="1043999" cy="360000"/>
              </a:xfrm>
              <a:prstGeom prst="rect">
                <a:avLst/>
              </a:prstGeom>
              <a:noFill/>
            </p:spPr>
            <p:txBody>
              <a:bodyPr wrap="square" lIns="0" tIns="0" rIns="0" bIns="0" rtlCol="0" anchor="ctr" anchorCtr="0">
                <a:noAutofit/>
              </a:body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Listenebene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verringern</a:t>
                </a:r>
              </a:p>
            </p:txBody>
          </p:sp>
          <p:sp>
            <p:nvSpPr>
              <p:cNvPr id="30" name="Listenebenen">
                <a:extLst>
                  <a:ext uri="{FF2B5EF4-FFF2-40B4-BE49-F238E27FC236}">
                    <a16:creationId xmlns:a16="http://schemas.microsoft.com/office/drawing/2014/main" id="{043310F8-CE33-4F89-9252-81EB6A447822}"/>
                  </a:ext>
                </a:extLst>
              </p:cNvPr>
              <p:cNvSpPr txBox="1"/>
              <p:nvPr userDrawn="1"/>
            </p:nvSpPr>
            <p:spPr>
              <a:xfrm rot="10800000" flipH="1" flipV="1">
                <a:off x="-2088000" y="0"/>
                <a:ext cx="1980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Wechsel der Textebene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im Menü über: </a:t>
                </a:r>
                <a:br>
                  <a:rPr lang="de-DE" sz="1133" b="0" baseline="0" dirty="0">
                    <a:solidFill>
                      <a:schemeClr val="tx1"/>
                    </a:solidFill>
                    <a:latin typeface="+mn-lt"/>
                  </a:rPr>
                </a:br>
                <a:r>
                  <a:rPr lang="de-DE" sz="1133" b="0" baseline="0" dirty="0">
                    <a:solidFill>
                      <a:schemeClr val="tx1"/>
                    </a:solidFill>
                    <a:latin typeface="+mj-lt"/>
                  </a:rPr>
                  <a:t>Start &gt; Absatz &gt; Listenebene erhöhen/verringern</a:t>
                </a:r>
              </a:p>
            </p:txBody>
          </p:sp>
          <p:pic>
            <p:nvPicPr>
              <p:cNvPr id="31" name="Bild // Listenebene verringern">
                <a:extLst>
                  <a:ext uri="{FF2B5EF4-FFF2-40B4-BE49-F238E27FC236}">
                    <a16:creationId xmlns:a16="http://schemas.microsoft.com/office/drawing/2014/main" id="{AB312597-3365-46EB-AFDC-A633E231FBA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36000" y="1368000"/>
                <a:ext cx="777602" cy="360000"/>
              </a:xfrm>
              <a:prstGeom prst="rect">
                <a:avLst/>
              </a:prstGeom>
              <a:noFill/>
              <a:ln>
                <a:noFill/>
              </a:ln>
            </p:spPr>
          </p:pic>
          <p:pic>
            <p:nvPicPr>
              <p:cNvPr id="32" name="Bild // Listenebene erhöhen">
                <a:extLst>
                  <a:ext uri="{FF2B5EF4-FFF2-40B4-BE49-F238E27FC236}">
                    <a16:creationId xmlns:a16="http://schemas.microsoft.com/office/drawing/2014/main" id="{E0099F3B-4695-40CD-A263-0D59A93383D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36000" y="864000"/>
                <a:ext cx="777602" cy="360000"/>
              </a:xfrm>
              <a:prstGeom prst="rect">
                <a:avLst/>
              </a:prstGeom>
              <a:noFill/>
              <a:ln>
                <a:noFill/>
              </a:ln>
            </p:spPr>
          </p:pic>
        </p:grpSp>
        <p:sp>
          <p:nvSpPr>
            <p:cNvPr id="27" name="Fußzeile">
              <a:extLst>
                <a:ext uri="{FF2B5EF4-FFF2-40B4-BE49-F238E27FC236}">
                  <a16:creationId xmlns:a16="http://schemas.microsoft.com/office/drawing/2014/main" id="{C8E7537C-A1A9-43E5-B26D-E14B16AD9E0A}"/>
                </a:ext>
              </a:extLst>
            </p:cNvPr>
            <p:cNvSpPr txBox="1"/>
            <p:nvPr userDrawn="1"/>
          </p:nvSpPr>
          <p:spPr>
            <a:xfrm rot="10800000" flipH="1" flipV="1">
              <a:off x="504000" y="6984000"/>
              <a:ext cx="10080000" cy="2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3099287"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Fußzeile/Datum anpassen: </a:t>
              </a:r>
              <a:r>
                <a:rPr lang="de-DE" sz="1133" b="0" baseline="0" dirty="0">
                  <a:solidFill>
                    <a:schemeClr val="tx1"/>
                  </a:solidFill>
                  <a:latin typeface="+mj-lt"/>
                </a:rPr>
                <a:t>Menü &gt; Einfügen &gt; Text &gt; Kopf- und Fußzeile</a:t>
              </a:r>
            </a:p>
          </p:txBody>
        </p:sp>
      </p:grpSp>
    </p:spTree>
    <p:extLst>
      <p:ext uri="{BB962C8B-B14F-4D97-AF65-F5344CB8AC3E}">
        <p14:creationId xmlns:p14="http://schemas.microsoft.com/office/powerpoint/2010/main" val="2288055470"/>
      </p:ext>
    </p:extLst>
  </p:cSld>
  <p:clrMapOvr>
    <a:masterClrMapping/>
  </p:clrMapOvr>
  <p:extLst>
    <p:ext uri="{DCECCB84-F9BA-43D5-87BE-67443E8EF086}">
      <p15:sldGuideLst xmlns:p15="http://schemas.microsoft.com/office/powerpoint/2012/main">
        <p15:guide id="2" pos="6939">
          <p15:clr>
            <a:srgbClr val="FBAE40"/>
          </p15:clr>
        </p15:guide>
        <p15:guide id="3" orient="horz" pos="862">
          <p15:clr>
            <a:srgbClr val="FBAE40"/>
          </p15:clr>
        </p15:guide>
        <p15:guide id="5" pos="884">
          <p15:clr>
            <a:srgbClr val="FBAE40"/>
          </p15:clr>
        </p15:guide>
        <p15:guide id="7" orient="horz" pos="378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Künstler-Factsheet Bild">
    <p:spTree>
      <p:nvGrpSpPr>
        <p:cNvPr id="1" name=""/>
        <p:cNvGrpSpPr/>
        <p:nvPr/>
      </p:nvGrpSpPr>
      <p:grpSpPr>
        <a:xfrm>
          <a:off x="0" y="0"/>
          <a:ext cx="0" cy="0"/>
          <a:chOff x="0" y="0"/>
          <a:chExt cx="0" cy="0"/>
        </a:xfrm>
      </p:grpSpPr>
      <p:sp>
        <p:nvSpPr>
          <p:cNvPr id="22" name="Bild">
            <a:extLst>
              <a:ext uri="{FF2B5EF4-FFF2-40B4-BE49-F238E27FC236}">
                <a16:creationId xmlns:a16="http://schemas.microsoft.com/office/drawing/2014/main" id="{AEC37FF0-A41C-427E-AEAA-F6825683B448}"/>
              </a:ext>
            </a:extLst>
          </p:cNvPr>
          <p:cNvSpPr>
            <a:spLocks noGrp="1"/>
          </p:cNvSpPr>
          <p:nvPr>
            <p:ph type="pic" sz="quarter" idx="15" hasCustomPrompt="1"/>
          </p:nvPr>
        </p:nvSpPr>
        <p:spPr>
          <a:xfrm>
            <a:off x="1" y="-3"/>
            <a:ext cx="3769646" cy="6994527"/>
          </a:xfrm>
          <a:prstGeom prst="rect">
            <a:avLst/>
          </a:prstGeom>
          <a:solidFill>
            <a:schemeClr val="bg2"/>
          </a:solidFill>
        </p:spPr>
        <p:txBody>
          <a:bodyPr wrap="square">
            <a:noAutofit/>
          </a:bodyPr>
          <a:lstStyle>
            <a:lvl1pPr algn="ctr">
              <a:defRPr/>
            </a:lvl1pPr>
          </a:lstStyle>
          <a:p>
            <a:r>
              <a:rPr lang="de-DE" dirty="0"/>
              <a:t>Bild </a:t>
            </a:r>
            <a:br>
              <a:rPr lang="de-DE" dirty="0"/>
            </a:br>
            <a:br>
              <a:rPr lang="de-DE" dirty="0"/>
            </a:br>
            <a:r>
              <a:rPr lang="de-DE" dirty="0"/>
              <a:t>einfügen</a:t>
            </a:r>
          </a:p>
        </p:txBody>
      </p:sp>
      <p:sp>
        <p:nvSpPr>
          <p:cNvPr id="5" name="Foliennummer">
            <a:extLst>
              <a:ext uri="{FF2B5EF4-FFF2-40B4-BE49-F238E27FC236}">
                <a16:creationId xmlns:a16="http://schemas.microsoft.com/office/drawing/2014/main" id="{81C9AC7E-BD49-4164-8410-C625100805F7}"/>
              </a:ext>
            </a:extLst>
          </p:cNvPr>
          <p:cNvSpPr>
            <a:spLocks noGrp="1"/>
          </p:cNvSpPr>
          <p:nvPr>
            <p:ph type="sldNum" sz="quarter" idx="12"/>
          </p:nvPr>
        </p:nvSpPr>
        <p:spPr>
          <a:xfrm>
            <a:off x="11115978" y="6158901"/>
            <a:ext cx="777247" cy="388575"/>
          </a:xfrm>
        </p:spPr>
        <p:txBody>
          <a:bodyPr/>
          <a:lstStyle/>
          <a:p>
            <a:fld id="{4B68E9E3-D075-454D-85C1-CCDEE54735CE}" type="slidenum">
              <a:rPr lang="de-DE" noProof="0" smtClean="0"/>
              <a:pPr/>
              <a:t>‹Nr.›</a:t>
            </a:fld>
            <a:endParaRPr lang="de-DE" noProof="0"/>
          </a:p>
        </p:txBody>
      </p:sp>
      <p:sp>
        <p:nvSpPr>
          <p:cNvPr id="9" name="Ort/Datum">
            <a:extLst>
              <a:ext uri="{FF2B5EF4-FFF2-40B4-BE49-F238E27FC236}">
                <a16:creationId xmlns:a16="http://schemas.microsoft.com/office/drawing/2014/main" id="{A8E1239D-066C-4A4E-9C23-238BD17D3355}"/>
              </a:ext>
            </a:extLst>
          </p:cNvPr>
          <p:cNvSpPr>
            <a:spLocks noGrp="1"/>
          </p:cNvSpPr>
          <p:nvPr>
            <p:ph type="dt" sz="half" idx="10"/>
          </p:nvPr>
        </p:nvSpPr>
        <p:spPr>
          <a:xfrm>
            <a:off x="543251" y="7260865"/>
            <a:ext cx="3108987" cy="155430"/>
          </a:xfrm>
        </p:spPr>
        <p:txBody>
          <a:bodyPr/>
          <a:lstStyle/>
          <a:p>
            <a:r>
              <a:rPr lang="de-DE" noProof="0"/>
              <a:t>Ort den 00.00.0000</a:t>
            </a:r>
          </a:p>
        </p:txBody>
      </p:sp>
      <p:sp>
        <p:nvSpPr>
          <p:cNvPr id="12" name="Fußzeile">
            <a:extLst>
              <a:ext uri="{FF2B5EF4-FFF2-40B4-BE49-F238E27FC236}">
                <a16:creationId xmlns:a16="http://schemas.microsoft.com/office/drawing/2014/main" id="{B9223127-3A2B-4ECA-BD81-DBA5DF80169A}"/>
              </a:ext>
            </a:extLst>
          </p:cNvPr>
          <p:cNvSpPr>
            <a:spLocks noGrp="1"/>
          </p:cNvSpPr>
          <p:nvPr>
            <p:ph type="ftr" sz="quarter" idx="11"/>
          </p:nvPr>
        </p:nvSpPr>
        <p:spPr>
          <a:xfrm>
            <a:off x="543252" y="7111898"/>
            <a:ext cx="3108987" cy="155430"/>
          </a:xfrm>
        </p:spPr>
        <p:txBody>
          <a:bodyPr/>
          <a:lstStyle/>
          <a:p>
            <a:r>
              <a:rPr lang="de-DE" noProof="0" dirty="0"/>
              <a:t>Titel der Präsentation</a:t>
            </a:r>
          </a:p>
        </p:txBody>
      </p:sp>
      <p:sp>
        <p:nvSpPr>
          <p:cNvPr id="2" name="Headline">
            <a:extLst>
              <a:ext uri="{FF2B5EF4-FFF2-40B4-BE49-F238E27FC236}">
                <a16:creationId xmlns:a16="http://schemas.microsoft.com/office/drawing/2014/main" id="{412E8D07-82E9-49E3-9B80-217DF973015E}"/>
              </a:ext>
            </a:extLst>
          </p:cNvPr>
          <p:cNvSpPr>
            <a:spLocks noGrp="1"/>
          </p:cNvSpPr>
          <p:nvPr>
            <p:ph type="title" hasCustomPrompt="1"/>
          </p:nvPr>
        </p:nvSpPr>
        <p:spPr>
          <a:xfrm>
            <a:off x="4392269" y="426664"/>
            <a:ext cx="5324530" cy="1142906"/>
          </a:xfrm>
        </p:spPr>
        <p:txBody>
          <a:bodyPr anchor="b" anchorCtr="0"/>
          <a:lstStyle>
            <a:lvl1pPr>
              <a:defRPr/>
            </a:lvl1pPr>
          </a:lstStyle>
          <a:p>
            <a:r>
              <a:rPr lang="de-DE" noProof="0" dirty="0"/>
              <a:t>Künstlername</a:t>
            </a:r>
            <a:endParaRPr lang="de-DE" dirty="0"/>
          </a:p>
        </p:txBody>
      </p:sp>
      <p:sp>
        <p:nvSpPr>
          <p:cNvPr id="14" name="facebook">
            <a:extLst>
              <a:ext uri="{FF2B5EF4-FFF2-40B4-BE49-F238E27FC236}">
                <a16:creationId xmlns:a16="http://schemas.microsoft.com/office/drawing/2014/main" id="{0095464F-1617-40F6-A456-02208492B59A}"/>
              </a:ext>
            </a:extLst>
          </p:cNvPr>
          <p:cNvSpPr>
            <a:spLocks noGrp="1"/>
          </p:cNvSpPr>
          <p:nvPr>
            <p:ph type="body" orient="vert" idx="13" hasCustomPrompt="1"/>
          </p:nvPr>
        </p:nvSpPr>
        <p:spPr>
          <a:xfrm>
            <a:off x="4391445" y="5245752"/>
            <a:ext cx="159335" cy="159316"/>
          </a:xfrm>
          <a:prstGeom prst="rect">
            <a:avLst/>
          </a:prstGeom>
          <a:blipFill>
            <a:blip r:embed="rId2"/>
            <a:stretch>
              <a:fillRect/>
            </a:stretch>
          </a:blipFill>
        </p:spPr>
        <p:txBody>
          <a:bodyPr vert="horz" wrap="none" lIns="360000" anchor="ctr" anchorCtr="0"/>
          <a:lstStyle>
            <a:lvl1pPr>
              <a:lnSpc>
                <a:spcPct val="95000"/>
              </a:lnSpc>
              <a:spcBef>
                <a:spcPts val="0"/>
              </a:spcBef>
              <a:spcAft>
                <a:spcPts val="0"/>
              </a:spcAft>
              <a:defRPr sz="756" spc="64" baseline="0">
                <a:latin typeface="+mj-lt"/>
              </a:defRPr>
            </a:lvl1pPr>
            <a:lvl2pPr marL="0" indent="0">
              <a:lnSpc>
                <a:spcPct val="95000"/>
              </a:lnSpc>
              <a:spcBef>
                <a:spcPts val="0"/>
              </a:spcBef>
              <a:spcAft>
                <a:spcPts val="0"/>
              </a:spcAft>
              <a:buNone/>
              <a:defRPr sz="756" cap="none" spc="64" baseline="0">
                <a:latin typeface="+mj-lt"/>
              </a:defRPr>
            </a:lvl2pPr>
            <a:lvl3pPr marL="0" indent="0">
              <a:lnSpc>
                <a:spcPct val="95000"/>
              </a:lnSpc>
              <a:spcBef>
                <a:spcPts val="0"/>
              </a:spcBef>
              <a:spcAft>
                <a:spcPts val="0"/>
              </a:spcAft>
              <a:buFont typeface="Sony Music Sans Light" panose="020B0805030101010101" pitchFamily="34" charset="0"/>
              <a:buNone/>
              <a:defRPr sz="756" cap="none" spc="64" baseline="0">
                <a:latin typeface="+mj-lt"/>
              </a:defRPr>
            </a:lvl3pPr>
            <a:lvl4pPr marL="0" indent="0">
              <a:lnSpc>
                <a:spcPct val="95000"/>
              </a:lnSpc>
              <a:spcBef>
                <a:spcPts val="0"/>
              </a:spcBef>
              <a:spcAft>
                <a:spcPts val="0"/>
              </a:spcAft>
              <a:buFont typeface="Sony Music Sans Light" panose="020B0805030101010101" pitchFamily="34" charset="0"/>
              <a:buNone/>
              <a:defRPr sz="756" cap="none" spc="64" baseline="0">
                <a:latin typeface="+mj-lt"/>
              </a:defRPr>
            </a:lvl4pPr>
            <a:lvl5pPr marL="0" indent="0">
              <a:lnSpc>
                <a:spcPct val="95000"/>
              </a:lnSpc>
              <a:spcBef>
                <a:spcPts val="0"/>
              </a:spcBef>
              <a:spcAft>
                <a:spcPts val="0"/>
              </a:spcAft>
              <a:buFont typeface="Sony Music Sans Light" panose="020B0805030101010101" pitchFamily="34" charset="0"/>
              <a:buNone/>
              <a:defRPr sz="756" cap="none" spc="64" baseline="0">
                <a:latin typeface="+mj-lt"/>
              </a:defRPr>
            </a:lvl5pPr>
            <a:lvl6pPr marL="0" indent="0">
              <a:lnSpc>
                <a:spcPct val="95000"/>
              </a:lnSpc>
              <a:spcBef>
                <a:spcPts val="0"/>
              </a:spcBef>
              <a:spcAft>
                <a:spcPts val="0"/>
              </a:spcAft>
              <a:buFont typeface="Sony Music Sans Light" panose="020B0805030101010101" pitchFamily="34" charset="0"/>
              <a:buNone/>
              <a:defRPr sz="756" cap="none" spc="64" baseline="0">
                <a:latin typeface="+mj-lt"/>
              </a:defRPr>
            </a:lvl6pPr>
            <a:lvl7pPr marL="0" indent="0">
              <a:lnSpc>
                <a:spcPct val="95000"/>
              </a:lnSpc>
              <a:spcBef>
                <a:spcPts val="0"/>
              </a:spcBef>
              <a:spcAft>
                <a:spcPts val="0"/>
              </a:spcAft>
              <a:buFont typeface="Sony Music Sans Light" panose="020B0805030101010101" pitchFamily="34" charset="0"/>
              <a:buNone/>
              <a:defRPr sz="756" cap="none" spc="64" baseline="0">
                <a:latin typeface="+mj-lt"/>
              </a:defRPr>
            </a:lvl7pPr>
            <a:lvl8pPr marL="0" indent="0">
              <a:lnSpc>
                <a:spcPct val="95000"/>
              </a:lnSpc>
              <a:spcBef>
                <a:spcPts val="0"/>
              </a:spcBef>
              <a:spcAft>
                <a:spcPts val="0"/>
              </a:spcAft>
              <a:buFont typeface="Sony Music Sans Light" panose="020B0805030101010101" pitchFamily="34" charset="0"/>
              <a:buNone/>
              <a:defRPr sz="756" cap="none" spc="64" baseline="0">
                <a:latin typeface="+mj-lt"/>
              </a:defRPr>
            </a:lvl8pPr>
            <a:lvl9pPr marL="0" indent="0">
              <a:lnSpc>
                <a:spcPct val="95000"/>
              </a:lnSpc>
              <a:spcBef>
                <a:spcPts val="0"/>
              </a:spcBef>
              <a:spcAft>
                <a:spcPts val="0"/>
              </a:spcAft>
              <a:buFont typeface="Sony Music Sans Light" panose="020B0805030101010101" pitchFamily="34" charset="0"/>
              <a:buNone/>
              <a:defRPr sz="756" cap="none" spc="64" baseline="0">
                <a:latin typeface="+mj-lt"/>
              </a:defRPr>
            </a:lvl9pPr>
          </a:lstStyle>
          <a:p>
            <a:pPr lvl="0"/>
            <a:r>
              <a:rPr lang="de-DE" noProof="0" dirty="0"/>
              <a:t>XXXXX</a:t>
            </a:r>
          </a:p>
        </p:txBody>
      </p:sp>
      <p:sp>
        <p:nvSpPr>
          <p:cNvPr id="15" name="Text">
            <a:extLst>
              <a:ext uri="{FF2B5EF4-FFF2-40B4-BE49-F238E27FC236}">
                <a16:creationId xmlns:a16="http://schemas.microsoft.com/office/drawing/2014/main" id="{475B03BC-1953-44AB-894A-954CB2624647}"/>
              </a:ext>
            </a:extLst>
          </p:cNvPr>
          <p:cNvSpPr>
            <a:spLocks noGrp="1"/>
          </p:cNvSpPr>
          <p:nvPr>
            <p:ph type="body" orient="vert" idx="14" hasCustomPrompt="1"/>
          </p:nvPr>
        </p:nvSpPr>
        <p:spPr>
          <a:xfrm>
            <a:off x="8256722" y="5181813"/>
            <a:ext cx="2720363" cy="1267818"/>
          </a:xfrm>
          <a:prstGeom prst="rect">
            <a:avLst/>
          </a:prstGeom>
        </p:spPr>
        <p:txBody>
          <a:bodyPr vert="horz" anchor="t" anchorCtr="0"/>
          <a:lstStyle>
            <a:lvl1pPr>
              <a:lnSpc>
                <a:spcPct val="113000"/>
              </a:lnSpc>
              <a:spcBef>
                <a:spcPts val="648"/>
              </a:spcBef>
              <a:spcAft>
                <a:spcPts val="648"/>
              </a:spcAft>
              <a:defRPr sz="1511" cap="none" spc="64" baseline="0">
                <a:latin typeface="+mn-lt"/>
              </a:defRPr>
            </a:lvl1pPr>
            <a:lvl2pPr marL="0" indent="0">
              <a:lnSpc>
                <a:spcPct val="95000"/>
              </a:lnSpc>
              <a:spcBef>
                <a:spcPts val="0"/>
              </a:spcBef>
              <a:spcAft>
                <a:spcPts val="0"/>
              </a:spcAft>
              <a:buNone/>
              <a:defRPr sz="756" cap="none" spc="64" baseline="0">
                <a:latin typeface="+mj-lt"/>
              </a:defRPr>
            </a:lvl2pPr>
            <a:lvl3pPr marL="0" indent="0">
              <a:lnSpc>
                <a:spcPct val="95000"/>
              </a:lnSpc>
              <a:spcBef>
                <a:spcPts val="0"/>
              </a:spcBef>
              <a:spcAft>
                <a:spcPts val="0"/>
              </a:spcAft>
              <a:buFont typeface="Sony Music Sans Light" panose="020B0805030101010101" pitchFamily="34" charset="0"/>
              <a:buNone/>
              <a:defRPr sz="756" cap="none" spc="64" baseline="0">
                <a:latin typeface="+mj-lt"/>
              </a:defRPr>
            </a:lvl3pPr>
            <a:lvl4pPr marL="0" indent="0">
              <a:lnSpc>
                <a:spcPct val="95000"/>
              </a:lnSpc>
              <a:spcBef>
                <a:spcPts val="0"/>
              </a:spcBef>
              <a:spcAft>
                <a:spcPts val="0"/>
              </a:spcAft>
              <a:buFont typeface="Sony Music Sans Light" panose="020B0805030101010101" pitchFamily="34" charset="0"/>
              <a:buNone/>
              <a:defRPr sz="756" cap="none" spc="64" baseline="0">
                <a:latin typeface="+mj-lt"/>
              </a:defRPr>
            </a:lvl4pPr>
            <a:lvl5pPr marL="0" indent="0">
              <a:lnSpc>
                <a:spcPct val="95000"/>
              </a:lnSpc>
              <a:spcBef>
                <a:spcPts val="0"/>
              </a:spcBef>
              <a:spcAft>
                <a:spcPts val="0"/>
              </a:spcAft>
              <a:buFont typeface="Sony Music Sans Light" panose="020B0805030101010101" pitchFamily="34" charset="0"/>
              <a:buNone/>
              <a:defRPr sz="756" cap="none" spc="64" baseline="0">
                <a:latin typeface="+mj-lt"/>
              </a:defRPr>
            </a:lvl5pPr>
            <a:lvl6pPr marL="0" indent="0">
              <a:lnSpc>
                <a:spcPct val="95000"/>
              </a:lnSpc>
              <a:spcBef>
                <a:spcPts val="0"/>
              </a:spcBef>
              <a:spcAft>
                <a:spcPts val="0"/>
              </a:spcAft>
              <a:buFont typeface="Sony Music Sans Light" panose="020B0805030101010101" pitchFamily="34" charset="0"/>
              <a:buNone/>
              <a:defRPr sz="756" cap="none" spc="64" baseline="0">
                <a:latin typeface="+mj-lt"/>
              </a:defRPr>
            </a:lvl6pPr>
            <a:lvl7pPr marL="0" indent="0">
              <a:lnSpc>
                <a:spcPct val="95000"/>
              </a:lnSpc>
              <a:spcBef>
                <a:spcPts val="0"/>
              </a:spcBef>
              <a:spcAft>
                <a:spcPts val="0"/>
              </a:spcAft>
              <a:buFont typeface="Sony Music Sans Light" panose="020B0805030101010101" pitchFamily="34" charset="0"/>
              <a:buNone/>
              <a:defRPr sz="756" cap="none" spc="64" baseline="0">
                <a:latin typeface="+mj-lt"/>
              </a:defRPr>
            </a:lvl7pPr>
            <a:lvl8pPr marL="0" indent="0">
              <a:lnSpc>
                <a:spcPct val="95000"/>
              </a:lnSpc>
              <a:spcBef>
                <a:spcPts val="0"/>
              </a:spcBef>
              <a:spcAft>
                <a:spcPts val="0"/>
              </a:spcAft>
              <a:buFont typeface="Sony Music Sans Light" panose="020B0805030101010101" pitchFamily="34" charset="0"/>
              <a:buNone/>
              <a:defRPr sz="756" cap="none" spc="64" baseline="0">
                <a:latin typeface="+mj-lt"/>
              </a:defRPr>
            </a:lvl8pPr>
            <a:lvl9pPr marL="0" indent="0">
              <a:lnSpc>
                <a:spcPct val="95000"/>
              </a:lnSpc>
              <a:spcBef>
                <a:spcPts val="0"/>
              </a:spcBef>
              <a:spcAft>
                <a:spcPts val="0"/>
              </a:spcAft>
              <a:buFont typeface="Sony Music Sans Light" panose="020B0805030101010101" pitchFamily="34" charset="0"/>
              <a:buNone/>
              <a:defRPr sz="756" cap="none" spc="64" baseline="0">
                <a:latin typeface="+mj-lt"/>
              </a:defRPr>
            </a:lvl9pPr>
          </a:lstStyle>
          <a:p>
            <a:pPr lvl="0"/>
            <a:r>
              <a:rPr lang="de-DE" noProof="0" dirty="0"/>
              <a:t>Erste Text Ebene // für weitere Text Formate &gt;&gt; Menü &gt; Start &gt; Absatz &gt; Listenebene erhöhen </a:t>
            </a:r>
          </a:p>
          <a:p>
            <a:pPr lvl="1"/>
            <a:r>
              <a:rPr lang="de-DE" noProof="0" dirty="0"/>
              <a:t>Zweite Ebene</a:t>
            </a:r>
          </a:p>
          <a:p>
            <a:pPr lvl="2"/>
            <a:r>
              <a:rPr lang="de-DE" noProof="0" dirty="0"/>
              <a:t>Dritte Ebene</a:t>
            </a:r>
          </a:p>
          <a:p>
            <a:pPr lvl="3"/>
            <a:endParaRPr lang="de-DE" noProof="0" dirty="0"/>
          </a:p>
        </p:txBody>
      </p:sp>
      <p:sp>
        <p:nvSpPr>
          <p:cNvPr id="20" name="Text">
            <a:extLst>
              <a:ext uri="{FF2B5EF4-FFF2-40B4-BE49-F238E27FC236}">
                <a16:creationId xmlns:a16="http://schemas.microsoft.com/office/drawing/2014/main" id="{8C7ECB8E-9420-41C9-9D8F-443CE643A53B}"/>
              </a:ext>
            </a:extLst>
          </p:cNvPr>
          <p:cNvSpPr>
            <a:spLocks noGrp="1"/>
          </p:cNvSpPr>
          <p:nvPr>
            <p:ph type="body" orient="vert" idx="16" hasCustomPrompt="1"/>
          </p:nvPr>
        </p:nvSpPr>
        <p:spPr>
          <a:xfrm>
            <a:off x="4392268" y="1565005"/>
            <a:ext cx="5324531" cy="669405"/>
          </a:xfrm>
          <a:prstGeom prst="rect">
            <a:avLst/>
          </a:prstGeom>
        </p:spPr>
        <p:txBody>
          <a:bodyPr vert="horz" anchor="t" anchorCtr="0"/>
          <a:lstStyle>
            <a:lvl1pPr marL="0" indent="0">
              <a:lnSpc>
                <a:spcPct val="93000"/>
              </a:lnSpc>
              <a:spcBef>
                <a:spcPts val="0"/>
              </a:spcBef>
              <a:spcAft>
                <a:spcPts val="0"/>
              </a:spcAft>
              <a:buFont typeface="Arial" panose="020B0604020202020204" pitchFamily="34" charset="0"/>
              <a:buNone/>
              <a:defRPr sz="3886" cap="none" spc="0" baseline="0">
                <a:solidFill>
                  <a:schemeClr val="accent3">
                    <a:lumMod val="40000"/>
                    <a:lumOff val="60000"/>
                  </a:schemeClr>
                </a:solidFill>
                <a:latin typeface="+mj-lt"/>
              </a:defRPr>
            </a:lvl1pPr>
            <a:lvl2pPr marL="0" indent="0">
              <a:lnSpc>
                <a:spcPct val="93000"/>
              </a:lnSpc>
              <a:spcBef>
                <a:spcPts val="0"/>
              </a:spcBef>
              <a:spcAft>
                <a:spcPts val="0"/>
              </a:spcAft>
              <a:buFont typeface="Sony Music Sans Light" panose="020B0805030101010101" pitchFamily="34" charset="0"/>
              <a:buNone/>
              <a:defRPr sz="3886" cap="none" spc="0" baseline="0">
                <a:solidFill>
                  <a:schemeClr val="accent3">
                    <a:lumMod val="40000"/>
                    <a:lumOff val="60000"/>
                  </a:schemeClr>
                </a:solidFill>
                <a:latin typeface="+mj-lt"/>
              </a:defRPr>
            </a:lvl2pPr>
            <a:lvl3pPr marL="0" indent="0">
              <a:lnSpc>
                <a:spcPct val="93000"/>
              </a:lnSpc>
              <a:spcBef>
                <a:spcPts val="0"/>
              </a:spcBef>
              <a:spcAft>
                <a:spcPts val="0"/>
              </a:spcAft>
              <a:buFont typeface="Sony Music Sans Light" panose="020B0805030101010101" pitchFamily="34" charset="0"/>
              <a:buNone/>
              <a:defRPr sz="3886" cap="none" spc="0" baseline="0">
                <a:solidFill>
                  <a:schemeClr val="accent3">
                    <a:lumMod val="40000"/>
                    <a:lumOff val="60000"/>
                  </a:schemeClr>
                </a:solidFill>
                <a:latin typeface="+mj-lt"/>
              </a:defRPr>
            </a:lvl3pPr>
            <a:lvl4pPr marL="0" indent="0">
              <a:lnSpc>
                <a:spcPct val="93000"/>
              </a:lnSpc>
              <a:spcBef>
                <a:spcPts val="0"/>
              </a:spcBef>
              <a:spcAft>
                <a:spcPts val="0"/>
              </a:spcAft>
              <a:buFont typeface="Sony Music Sans Light" panose="020B0805030101010101" pitchFamily="34" charset="0"/>
              <a:buNone/>
              <a:defRPr sz="3886" cap="none" spc="0" baseline="0">
                <a:solidFill>
                  <a:schemeClr val="accent3">
                    <a:lumMod val="40000"/>
                    <a:lumOff val="60000"/>
                  </a:schemeClr>
                </a:solidFill>
                <a:latin typeface="+mj-lt"/>
              </a:defRPr>
            </a:lvl4pPr>
            <a:lvl5pPr marL="0" indent="0">
              <a:lnSpc>
                <a:spcPct val="93000"/>
              </a:lnSpc>
              <a:spcBef>
                <a:spcPts val="0"/>
              </a:spcBef>
              <a:spcAft>
                <a:spcPts val="0"/>
              </a:spcAft>
              <a:buFont typeface="Sony Music Sans Light" panose="020B0805030101010101" pitchFamily="34" charset="0"/>
              <a:buNone/>
              <a:defRPr sz="3886" cap="none" spc="0" baseline="0">
                <a:solidFill>
                  <a:schemeClr val="accent3">
                    <a:lumMod val="40000"/>
                    <a:lumOff val="60000"/>
                  </a:schemeClr>
                </a:solidFill>
                <a:latin typeface="+mj-lt"/>
              </a:defRPr>
            </a:lvl5pPr>
            <a:lvl6pPr marL="0" indent="0">
              <a:lnSpc>
                <a:spcPct val="93000"/>
              </a:lnSpc>
              <a:spcBef>
                <a:spcPts val="0"/>
              </a:spcBef>
              <a:spcAft>
                <a:spcPts val="0"/>
              </a:spcAft>
              <a:buFont typeface="Sony Music Sans Light" panose="020B0805030101010101" pitchFamily="34" charset="0"/>
              <a:buNone/>
              <a:defRPr sz="3886" cap="none" spc="0" baseline="0">
                <a:solidFill>
                  <a:schemeClr val="accent3">
                    <a:lumMod val="40000"/>
                    <a:lumOff val="60000"/>
                  </a:schemeClr>
                </a:solidFill>
                <a:latin typeface="+mj-lt"/>
              </a:defRPr>
            </a:lvl6pPr>
            <a:lvl7pPr marL="0" indent="0">
              <a:lnSpc>
                <a:spcPct val="93000"/>
              </a:lnSpc>
              <a:spcBef>
                <a:spcPts val="0"/>
              </a:spcBef>
              <a:spcAft>
                <a:spcPts val="0"/>
              </a:spcAft>
              <a:buFont typeface="Sony Music Sans Light" panose="020B0805030101010101" pitchFamily="34" charset="0"/>
              <a:buNone/>
              <a:defRPr sz="3886" cap="none" spc="0" baseline="0">
                <a:solidFill>
                  <a:schemeClr val="accent3">
                    <a:lumMod val="40000"/>
                    <a:lumOff val="60000"/>
                  </a:schemeClr>
                </a:solidFill>
                <a:latin typeface="+mj-lt"/>
              </a:defRPr>
            </a:lvl7pPr>
            <a:lvl8pPr marL="0" indent="0">
              <a:lnSpc>
                <a:spcPct val="93000"/>
              </a:lnSpc>
              <a:spcBef>
                <a:spcPts val="0"/>
              </a:spcBef>
              <a:spcAft>
                <a:spcPts val="0"/>
              </a:spcAft>
              <a:buFont typeface="Sony Music Sans Light" panose="020B0805030101010101" pitchFamily="34" charset="0"/>
              <a:buNone/>
              <a:defRPr sz="3886" cap="none" spc="0" baseline="0">
                <a:solidFill>
                  <a:schemeClr val="accent3">
                    <a:lumMod val="40000"/>
                    <a:lumOff val="60000"/>
                  </a:schemeClr>
                </a:solidFill>
                <a:latin typeface="+mj-lt"/>
              </a:defRPr>
            </a:lvl8pPr>
            <a:lvl9pPr marL="0" indent="0">
              <a:lnSpc>
                <a:spcPct val="93000"/>
              </a:lnSpc>
              <a:spcBef>
                <a:spcPts val="0"/>
              </a:spcBef>
              <a:spcAft>
                <a:spcPts val="0"/>
              </a:spcAft>
              <a:buFont typeface="Arial" panose="020B0604020202020204" pitchFamily="34" charset="0"/>
              <a:buNone/>
              <a:defRPr sz="3886" cap="none" spc="0" baseline="0">
                <a:solidFill>
                  <a:schemeClr val="accent3">
                    <a:lumMod val="40000"/>
                    <a:lumOff val="60000"/>
                  </a:schemeClr>
                </a:solidFill>
                <a:latin typeface="+mj-lt"/>
              </a:defRPr>
            </a:lvl9pPr>
          </a:lstStyle>
          <a:p>
            <a:pPr lvl="0"/>
            <a:r>
              <a:rPr lang="de-DE" noProof="0" dirty="0"/>
              <a:t>Künstler-Factsheet</a:t>
            </a:r>
          </a:p>
        </p:txBody>
      </p:sp>
      <p:sp>
        <p:nvSpPr>
          <p:cNvPr id="21" name="Text">
            <a:extLst>
              <a:ext uri="{FF2B5EF4-FFF2-40B4-BE49-F238E27FC236}">
                <a16:creationId xmlns:a16="http://schemas.microsoft.com/office/drawing/2014/main" id="{991C42A0-00B7-4FE9-9587-8277E811084B}"/>
              </a:ext>
            </a:extLst>
          </p:cNvPr>
          <p:cNvSpPr>
            <a:spLocks noGrp="1"/>
          </p:cNvSpPr>
          <p:nvPr>
            <p:ph type="body" orient="vert" idx="1" hasCustomPrompt="1"/>
          </p:nvPr>
        </p:nvSpPr>
        <p:spPr>
          <a:xfrm>
            <a:off x="4390555" y="2234407"/>
            <a:ext cx="7500957" cy="2331445"/>
          </a:xfrm>
          <a:prstGeom prst="rect">
            <a:avLst/>
          </a:prstGeom>
        </p:spPr>
        <p:txBody>
          <a:bodyPr vert="horz" anchor="t" anchorCtr="0"/>
          <a:lstStyle>
            <a:lvl1pPr marL="0" indent="0">
              <a:lnSpc>
                <a:spcPct val="113000"/>
              </a:lnSpc>
              <a:spcBef>
                <a:spcPts val="0"/>
              </a:spcBef>
              <a:spcAft>
                <a:spcPts val="0"/>
              </a:spcAft>
              <a:buFont typeface="Arial" panose="020B0604020202020204" pitchFamily="34" charset="0"/>
              <a:buNone/>
              <a:defRPr sz="1511" cap="none" spc="54" baseline="0">
                <a:latin typeface="+mn-lt"/>
              </a:defRPr>
            </a:lvl1pPr>
            <a:lvl2pPr marL="0" indent="0">
              <a:lnSpc>
                <a:spcPct val="100000"/>
              </a:lnSpc>
              <a:spcBef>
                <a:spcPts val="0"/>
              </a:spcBef>
              <a:spcAft>
                <a:spcPts val="0"/>
              </a:spcAft>
              <a:buFont typeface="Sony Music Sans Light" panose="020B0805030101010101" pitchFamily="34" charset="0"/>
              <a:buNone/>
              <a:defRPr sz="1079" cap="none" spc="33" baseline="0">
                <a:latin typeface="+mn-lt"/>
              </a:defRPr>
            </a:lvl2pPr>
            <a:lvl3pPr marL="0" indent="0">
              <a:lnSpc>
                <a:spcPct val="100000"/>
              </a:lnSpc>
              <a:spcBef>
                <a:spcPts val="0"/>
              </a:spcBef>
              <a:spcAft>
                <a:spcPts val="0"/>
              </a:spcAft>
              <a:buFont typeface="Sony Music Sans Light" panose="020B0805030101010101" pitchFamily="34" charset="0"/>
              <a:buNone/>
              <a:defRPr sz="1079" cap="none" spc="33" baseline="0">
                <a:latin typeface="+mn-lt"/>
              </a:defRPr>
            </a:lvl3pPr>
            <a:lvl4pPr marL="0" indent="0">
              <a:lnSpc>
                <a:spcPct val="100000"/>
              </a:lnSpc>
              <a:spcBef>
                <a:spcPts val="0"/>
              </a:spcBef>
              <a:spcAft>
                <a:spcPts val="0"/>
              </a:spcAft>
              <a:buFont typeface="Sony Music Sans Light" panose="020B0805030101010101" pitchFamily="34" charset="0"/>
              <a:buNone/>
              <a:defRPr sz="1079" cap="none" spc="33" baseline="0">
                <a:latin typeface="+mn-lt"/>
              </a:defRPr>
            </a:lvl4pPr>
            <a:lvl5pPr marL="0" indent="0">
              <a:lnSpc>
                <a:spcPct val="100000"/>
              </a:lnSpc>
              <a:spcBef>
                <a:spcPts val="0"/>
              </a:spcBef>
              <a:spcAft>
                <a:spcPts val="0"/>
              </a:spcAft>
              <a:buFont typeface="Sony Music Sans Light" panose="020B0805030101010101" pitchFamily="34" charset="0"/>
              <a:buNone/>
              <a:defRPr sz="1079" cap="none" spc="33" baseline="0">
                <a:latin typeface="+mn-lt"/>
              </a:defRPr>
            </a:lvl5pPr>
            <a:lvl6pPr marL="0" indent="0">
              <a:lnSpc>
                <a:spcPct val="100000"/>
              </a:lnSpc>
              <a:spcBef>
                <a:spcPts val="0"/>
              </a:spcBef>
              <a:spcAft>
                <a:spcPts val="0"/>
              </a:spcAft>
              <a:buFont typeface="Sony Music Sans Light" panose="020B0805030101010101" pitchFamily="34" charset="0"/>
              <a:buNone/>
              <a:defRPr sz="1079" cap="none" spc="33" baseline="0">
                <a:latin typeface="+mn-lt"/>
              </a:defRPr>
            </a:lvl6pPr>
            <a:lvl7pPr marL="0" indent="0">
              <a:lnSpc>
                <a:spcPct val="100000"/>
              </a:lnSpc>
              <a:spcBef>
                <a:spcPts val="0"/>
              </a:spcBef>
              <a:spcAft>
                <a:spcPts val="0"/>
              </a:spcAft>
              <a:buFont typeface="Sony Music Sans Light" panose="020B0805030101010101" pitchFamily="34" charset="0"/>
              <a:buNone/>
              <a:defRPr sz="1079" cap="none" spc="33" baseline="0">
                <a:latin typeface="+mn-lt"/>
              </a:defRPr>
            </a:lvl7pPr>
            <a:lvl8pPr marL="0" indent="0">
              <a:lnSpc>
                <a:spcPct val="100000"/>
              </a:lnSpc>
              <a:spcBef>
                <a:spcPts val="0"/>
              </a:spcBef>
              <a:spcAft>
                <a:spcPts val="0"/>
              </a:spcAft>
              <a:buFont typeface="Sony Music Sans Light" panose="020B0805030101010101" pitchFamily="34" charset="0"/>
              <a:buNone/>
              <a:defRPr sz="1079" cap="none" spc="33" baseline="0">
                <a:latin typeface="+mn-lt"/>
              </a:defRPr>
            </a:lvl8pPr>
            <a:lvl9pPr marL="0" indent="0">
              <a:lnSpc>
                <a:spcPct val="100000"/>
              </a:lnSpc>
              <a:spcBef>
                <a:spcPts val="0"/>
              </a:spcBef>
              <a:spcAft>
                <a:spcPts val="0"/>
              </a:spcAft>
              <a:buFont typeface="Sony Music Sans Light" panose="020B0805030101010101" pitchFamily="34" charset="0"/>
              <a:buNone/>
              <a:defRPr sz="1079" cap="none" spc="33" baseline="0">
                <a:latin typeface="+mn-lt"/>
              </a:defRPr>
            </a:lvl9pPr>
          </a:lstStyle>
          <a:p>
            <a:pPr lvl="0"/>
            <a:r>
              <a:rPr lang="de-DE" noProof="0" dirty="0"/>
              <a:t>Erste Text Ebene // für weitere Text Formate &gt;&gt; Menü &gt; Start &gt; Absatz &gt; Listenebene erhöhen </a:t>
            </a:r>
          </a:p>
          <a:p>
            <a:pPr lvl="1"/>
            <a:r>
              <a:rPr lang="de-DE" noProof="0" dirty="0"/>
              <a:t>Zweite Ebene</a:t>
            </a:r>
          </a:p>
          <a:p>
            <a:pPr lvl="2"/>
            <a:r>
              <a:rPr lang="de-DE" noProof="0" dirty="0"/>
              <a:t>Dritte Ebene</a:t>
            </a:r>
          </a:p>
          <a:p>
            <a:pPr lvl="3"/>
            <a:endParaRPr lang="de-DE" noProof="0" dirty="0"/>
          </a:p>
        </p:txBody>
      </p:sp>
      <p:sp>
        <p:nvSpPr>
          <p:cNvPr id="36" name="spotify">
            <a:extLst>
              <a:ext uri="{FF2B5EF4-FFF2-40B4-BE49-F238E27FC236}">
                <a16:creationId xmlns:a16="http://schemas.microsoft.com/office/drawing/2014/main" id="{2DCDCCEC-DACB-47B7-98C5-57C20E707C7F}"/>
              </a:ext>
            </a:extLst>
          </p:cNvPr>
          <p:cNvSpPr>
            <a:spLocks noGrp="1"/>
          </p:cNvSpPr>
          <p:nvPr>
            <p:ph type="body" orient="vert" idx="17" hasCustomPrompt="1"/>
          </p:nvPr>
        </p:nvSpPr>
        <p:spPr>
          <a:xfrm>
            <a:off x="5359884" y="5230690"/>
            <a:ext cx="178767" cy="178744"/>
          </a:xfrm>
          <a:prstGeom prst="rect">
            <a:avLst/>
          </a:prstGeom>
          <a:blipFill>
            <a:blip r:embed="rId3"/>
            <a:stretch>
              <a:fillRect/>
            </a:stretch>
          </a:blipFill>
        </p:spPr>
        <p:txBody>
          <a:bodyPr vert="horz" wrap="none" lIns="367200" anchor="ctr" anchorCtr="0"/>
          <a:lstStyle>
            <a:lvl1pPr>
              <a:lnSpc>
                <a:spcPct val="95000"/>
              </a:lnSpc>
              <a:spcBef>
                <a:spcPts val="0"/>
              </a:spcBef>
              <a:spcAft>
                <a:spcPts val="0"/>
              </a:spcAft>
              <a:defRPr sz="756" spc="64" baseline="0">
                <a:latin typeface="+mj-lt"/>
              </a:defRPr>
            </a:lvl1pPr>
            <a:lvl2pPr marL="0" indent="0">
              <a:lnSpc>
                <a:spcPct val="95000"/>
              </a:lnSpc>
              <a:spcBef>
                <a:spcPts val="0"/>
              </a:spcBef>
              <a:spcAft>
                <a:spcPts val="0"/>
              </a:spcAft>
              <a:buNone/>
              <a:defRPr sz="756" cap="none" spc="64" baseline="0">
                <a:latin typeface="+mj-lt"/>
              </a:defRPr>
            </a:lvl2pPr>
            <a:lvl3pPr marL="0" indent="0">
              <a:lnSpc>
                <a:spcPct val="95000"/>
              </a:lnSpc>
              <a:spcBef>
                <a:spcPts val="0"/>
              </a:spcBef>
              <a:spcAft>
                <a:spcPts val="0"/>
              </a:spcAft>
              <a:buFont typeface="Sony Music Sans Light" panose="020B0805030101010101" pitchFamily="34" charset="0"/>
              <a:buNone/>
              <a:defRPr sz="756" cap="none" spc="64" baseline="0">
                <a:latin typeface="+mj-lt"/>
              </a:defRPr>
            </a:lvl3pPr>
            <a:lvl4pPr marL="0" indent="0">
              <a:lnSpc>
                <a:spcPct val="95000"/>
              </a:lnSpc>
              <a:spcBef>
                <a:spcPts val="0"/>
              </a:spcBef>
              <a:spcAft>
                <a:spcPts val="0"/>
              </a:spcAft>
              <a:buFont typeface="Sony Music Sans Light" panose="020B0805030101010101" pitchFamily="34" charset="0"/>
              <a:buNone/>
              <a:defRPr sz="756" cap="none" spc="64" baseline="0">
                <a:latin typeface="+mj-lt"/>
              </a:defRPr>
            </a:lvl4pPr>
            <a:lvl5pPr marL="0" indent="0">
              <a:lnSpc>
                <a:spcPct val="95000"/>
              </a:lnSpc>
              <a:spcBef>
                <a:spcPts val="0"/>
              </a:spcBef>
              <a:spcAft>
                <a:spcPts val="0"/>
              </a:spcAft>
              <a:buFont typeface="Sony Music Sans Light" panose="020B0805030101010101" pitchFamily="34" charset="0"/>
              <a:buNone/>
              <a:defRPr sz="756" cap="none" spc="64" baseline="0">
                <a:latin typeface="+mj-lt"/>
              </a:defRPr>
            </a:lvl5pPr>
            <a:lvl6pPr marL="0" indent="0">
              <a:lnSpc>
                <a:spcPct val="95000"/>
              </a:lnSpc>
              <a:spcBef>
                <a:spcPts val="0"/>
              </a:spcBef>
              <a:spcAft>
                <a:spcPts val="0"/>
              </a:spcAft>
              <a:buFont typeface="Sony Music Sans Light" panose="020B0805030101010101" pitchFamily="34" charset="0"/>
              <a:buNone/>
              <a:defRPr sz="756" cap="none" spc="64" baseline="0">
                <a:latin typeface="+mj-lt"/>
              </a:defRPr>
            </a:lvl6pPr>
            <a:lvl7pPr marL="0" indent="0">
              <a:lnSpc>
                <a:spcPct val="95000"/>
              </a:lnSpc>
              <a:spcBef>
                <a:spcPts val="0"/>
              </a:spcBef>
              <a:spcAft>
                <a:spcPts val="0"/>
              </a:spcAft>
              <a:buFont typeface="Sony Music Sans Light" panose="020B0805030101010101" pitchFamily="34" charset="0"/>
              <a:buNone/>
              <a:defRPr sz="756" cap="none" spc="64" baseline="0">
                <a:latin typeface="+mj-lt"/>
              </a:defRPr>
            </a:lvl7pPr>
            <a:lvl8pPr marL="0" indent="0">
              <a:lnSpc>
                <a:spcPct val="95000"/>
              </a:lnSpc>
              <a:spcBef>
                <a:spcPts val="0"/>
              </a:spcBef>
              <a:spcAft>
                <a:spcPts val="0"/>
              </a:spcAft>
              <a:buFont typeface="Sony Music Sans Light" panose="020B0805030101010101" pitchFamily="34" charset="0"/>
              <a:buNone/>
              <a:defRPr sz="756" cap="none" spc="64" baseline="0">
                <a:latin typeface="+mj-lt"/>
              </a:defRPr>
            </a:lvl8pPr>
            <a:lvl9pPr marL="0" indent="0">
              <a:lnSpc>
                <a:spcPct val="95000"/>
              </a:lnSpc>
              <a:spcBef>
                <a:spcPts val="0"/>
              </a:spcBef>
              <a:spcAft>
                <a:spcPts val="0"/>
              </a:spcAft>
              <a:buFont typeface="Sony Music Sans Light" panose="020B0805030101010101" pitchFamily="34" charset="0"/>
              <a:buNone/>
              <a:defRPr sz="756" cap="none" spc="64" baseline="0">
                <a:latin typeface="+mj-lt"/>
              </a:defRPr>
            </a:lvl9pPr>
          </a:lstStyle>
          <a:p>
            <a:pPr lvl="0"/>
            <a:r>
              <a:rPr lang="de-DE" noProof="0" dirty="0"/>
              <a:t>XXXXX</a:t>
            </a:r>
          </a:p>
        </p:txBody>
      </p:sp>
      <p:sp>
        <p:nvSpPr>
          <p:cNvPr id="37" name="instagram">
            <a:extLst>
              <a:ext uri="{FF2B5EF4-FFF2-40B4-BE49-F238E27FC236}">
                <a16:creationId xmlns:a16="http://schemas.microsoft.com/office/drawing/2014/main" id="{26D9C3F3-2FEE-4F24-81EF-BEE58B845BC6}"/>
              </a:ext>
            </a:extLst>
          </p:cNvPr>
          <p:cNvSpPr>
            <a:spLocks noGrp="1"/>
          </p:cNvSpPr>
          <p:nvPr>
            <p:ph type="body" orient="vert" idx="18" hasCustomPrompt="1"/>
          </p:nvPr>
        </p:nvSpPr>
        <p:spPr>
          <a:xfrm>
            <a:off x="6324640" y="5230690"/>
            <a:ext cx="178767" cy="178744"/>
          </a:xfrm>
          <a:prstGeom prst="rect">
            <a:avLst/>
          </a:prstGeom>
          <a:blipFill>
            <a:blip r:embed="rId4"/>
            <a:stretch>
              <a:fillRect/>
            </a:stretch>
          </a:blipFill>
        </p:spPr>
        <p:txBody>
          <a:bodyPr vert="horz" wrap="none" lIns="360000" anchor="ctr" anchorCtr="0"/>
          <a:lstStyle>
            <a:lvl1pPr>
              <a:lnSpc>
                <a:spcPct val="95000"/>
              </a:lnSpc>
              <a:spcBef>
                <a:spcPts val="0"/>
              </a:spcBef>
              <a:spcAft>
                <a:spcPts val="0"/>
              </a:spcAft>
              <a:defRPr sz="756" spc="64" baseline="0">
                <a:latin typeface="+mj-lt"/>
              </a:defRPr>
            </a:lvl1pPr>
            <a:lvl2pPr marL="0" indent="0">
              <a:lnSpc>
                <a:spcPct val="95000"/>
              </a:lnSpc>
              <a:spcBef>
                <a:spcPts val="0"/>
              </a:spcBef>
              <a:spcAft>
                <a:spcPts val="0"/>
              </a:spcAft>
              <a:buNone/>
              <a:defRPr sz="756" cap="none" spc="64" baseline="0">
                <a:latin typeface="+mj-lt"/>
              </a:defRPr>
            </a:lvl2pPr>
            <a:lvl3pPr marL="0" indent="0">
              <a:lnSpc>
                <a:spcPct val="95000"/>
              </a:lnSpc>
              <a:spcBef>
                <a:spcPts val="0"/>
              </a:spcBef>
              <a:spcAft>
                <a:spcPts val="0"/>
              </a:spcAft>
              <a:buFont typeface="Sony Music Sans Light" panose="020B0805030101010101" pitchFamily="34" charset="0"/>
              <a:buNone/>
              <a:defRPr sz="756" cap="none" spc="64" baseline="0">
                <a:latin typeface="+mj-lt"/>
              </a:defRPr>
            </a:lvl3pPr>
            <a:lvl4pPr marL="0" indent="0">
              <a:lnSpc>
                <a:spcPct val="95000"/>
              </a:lnSpc>
              <a:spcBef>
                <a:spcPts val="0"/>
              </a:spcBef>
              <a:spcAft>
                <a:spcPts val="0"/>
              </a:spcAft>
              <a:buFont typeface="Sony Music Sans Light" panose="020B0805030101010101" pitchFamily="34" charset="0"/>
              <a:buNone/>
              <a:defRPr sz="756" cap="none" spc="64" baseline="0">
                <a:latin typeface="+mj-lt"/>
              </a:defRPr>
            </a:lvl4pPr>
            <a:lvl5pPr marL="0" indent="0">
              <a:lnSpc>
                <a:spcPct val="95000"/>
              </a:lnSpc>
              <a:spcBef>
                <a:spcPts val="0"/>
              </a:spcBef>
              <a:spcAft>
                <a:spcPts val="0"/>
              </a:spcAft>
              <a:buFont typeface="Sony Music Sans Light" panose="020B0805030101010101" pitchFamily="34" charset="0"/>
              <a:buNone/>
              <a:defRPr sz="756" cap="none" spc="64" baseline="0">
                <a:latin typeface="+mj-lt"/>
              </a:defRPr>
            </a:lvl5pPr>
            <a:lvl6pPr marL="0" indent="0">
              <a:lnSpc>
                <a:spcPct val="95000"/>
              </a:lnSpc>
              <a:spcBef>
                <a:spcPts val="0"/>
              </a:spcBef>
              <a:spcAft>
                <a:spcPts val="0"/>
              </a:spcAft>
              <a:buFont typeface="Sony Music Sans Light" panose="020B0805030101010101" pitchFamily="34" charset="0"/>
              <a:buNone/>
              <a:defRPr sz="756" cap="none" spc="64" baseline="0">
                <a:latin typeface="+mj-lt"/>
              </a:defRPr>
            </a:lvl6pPr>
            <a:lvl7pPr marL="0" indent="0">
              <a:lnSpc>
                <a:spcPct val="95000"/>
              </a:lnSpc>
              <a:spcBef>
                <a:spcPts val="0"/>
              </a:spcBef>
              <a:spcAft>
                <a:spcPts val="0"/>
              </a:spcAft>
              <a:buFont typeface="Sony Music Sans Light" panose="020B0805030101010101" pitchFamily="34" charset="0"/>
              <a:buNone/>
              <a:defRPr sz="756" cap="none" spc="64" baseline="0">
                <a:latin typeface="+mj-lt"/>
              </a:defRPr>
            </a:lvl7pPr>
            <a:lvl8pPr marL="0" indent="0">
              <a:lnSpc>
                <a:spcPct val="95000"/>
              </a:lnSpc>
              <a:spcBef>
                <a:spcPts val="0"/>
              </a:spcBef>
              <a:spcAft>
                <a:spcPts val="0"/>
              </a:spcAft>
              <a:buFont typeface="Sony Music Sans Light" panose="020B0805030101010101" pitchFamily="34" charset="0"/>
              <a:buNone/>
              <a:defRPr sz="756" cap="none" spc="64" baseline="0">
                <a:latin typeface="+mj-lt"/>
              </a:defRPr>
            </a:lvl8pPr>
            <a:lvl9pPr marL="0" indent="0">
              <a:lnSpc>
                <a:spcPct val="95000"/>
              </a:lnSpc>
              <a:spcBef>
                <a:spcPts val="0"/>
              </a:spcBef>
              <a:spcAft>
                <a:spcPts val="0"/>
              </a:spcAft>
              <a:buFont typeface="Sony Music Sans Light" panose="020B0805030101010101" pitchFamily="34" charset="0"/>
              <a:buNone/>
              <a:defRPr sz="756" cap="none" spc="64" baseline="0">
                <a:latin typeface="+mj-lt"/>
              </a:defRPr>
            </a:lvl9pPr>
          </a:lstStyle>
          <a:p>
            <a:pPr lvl="0"/>
            <a:r>
              <a:rPr lang="de-DE" noProof="0" dirty="0"/>
              <a:t>XXXXX</a:t>
            </a:r>
          </a:p>
        </p:txBody>
      </p:sp>
      <p:sp>
        <p:nvSpPr>
          <p:cNvPr id="38" name="www">
            <a:extLst>
              <a:ext uri="{FF2B5EF4-FFF2-40B4-BE49-F238E27FC236}">
                <a16:creationId xmlns:a16="http://schemas.microsoft.com/office/drawing/2014/main" id="{B395D04A-38A8-49E8-BEC0-59F820E9602F}"/>
              </a:ext>
            </a:extLst>
          </p:cNvPr>
          <p:cNvSpPr>
            <a:spLocks noGrp="1"/>
          </p:cNvSpPr>
          <p:nvPr>
            <p:ph type="body" orient="vert" idx="19" hasCustomPrompt="1"/>
          </p:nvPr>
        </p:nvSpPr>
        <p:spPr>
          <a:xfrm>
            <a:off x="6315410" y="5778563"/>
            <a:ext cx="178767" cy="178744"/>
          </a:xfrm>
          <a:prstGeom prst="rect">
            <a:avLst/>
          </a:prstGeom>
          <a:blipFill>
            <a:blip r:embed="rId5"/>
            <a:stretch>
              <a:fillRect/>
            </a:stretch>
          </a:blipFill>
        </p:spPr>
        <p:txBody>
          <a:bodyPr vert="horz" wrap="none" lIns="360000" anchor="ctr" anchorCtr="0"/>
          <a:lstStyle>
            <a:lvl1pPr>
              <a:lnSpc>
                <a:spcPct val="95000"/>
              </a:lnSpc>
              <a:spcBef>
                <a:spcPts val="0"/>
              </a:spcBef>
              <a:spcAft>
                <a:spcPts val="0"/>
              </a:spcAft>
              <a:defRPr sz="756" spc="64" baseline="0">
                <a:latin typeface="+mj-lt"/>
              </a:defRPr>
            </a:lvl1pPr>
            <a:lvl2pPr marL="0" indent="0">
              <a:lnSpc>
                <a:spcPct val="95000"/>
              </a:lnSpc>
              <a:spcBef>
                <a:spcPts val="0"/>
              </a:spcBef>
              <a:spcAft>
                <a:spcPts val="0"/>
              </a:spcAft>
              <a:buNone/>
              <a:defRPr sz="756" cap="none" spc="64" baseline="0">
                <a:latin typeface="+mj-lt"/>
              </a:defRPr>
            </a:lvl2pPr>
            <a:lvl3pPr marL="0" indent="0">
              <a:lnSpc>
                <a:spcPct val="95000"/>
              </a:lnSpc>
              <a:spcBef>
                <a:spcPts val="0"/>
              </a:spcBef>
              <a:spcAft>
                <a:spcPts val="0"/>
              </a:spcAft>
              <a:buFont typeface="Sony Music Sans Light" panose="020B0805030101010101" pitchFamily="34" charset="0"/>
              <a:buNone/>
              <a:defRPr sz="756" cap="none" spc="64" baseline="0">
                <a:latin typeface="+mj-lt"/>
              </a:defRPr>
            </a:lvl3pPr>
            <a:lvl4pPr marL="0" indent="0">
              <a:lnSpc>
                <a:spcPct val="95000"/>
              </a:lnSpc>
              <a:spcBef>
                <a:spcPts val="0"/>
              </a:spcBef>
              <a:spcAft>
                <a:spcPts val="0"/>
              </a:spcAft>
              <a:buFont typeface="Sony Music Sans Light" panose="020B0805030101010101" pitchFamily="34" charset="0"/>
              <a:buNone/>
              <a:defRPr sz="756" cap="none" spc="64" baseline="0">
                <a:latin typeface="+mj-lt"/>
              </a:defRPr>
            </a:lvl4pPr>
            <a:lvl5pPr marL="0" indent="0">
              <a:lnSpc>
                <a:spcPct val="95000"/>
              </a:lnSpc>
              <a:spcBef>
                <a:spcPts val="0"/>
              </a:spcBef>
              <a:spcAft>
                <a:spcPts val="0"/>
              </a:spcAft>
              <a:buFont typeface="Sony Music Sans Light" panose="020B0805030101010101" pitchFamily="34" charset="0"/>
              <a:buNone/>
              <a:defRPr sz="756" cap="none" spc="64" baseline="0">
                <a:latin typeface="+mj-lt"/>
              </a:defRPr>
            </a:lvl5pPr>
            <a:lvl6pPr marL="0" indent="0">
              <a:lnSpc>
                <a:spcPct val="95000"/>
              </a:lnSpc>
              <a:spcBef>
                <a:spcPts val="0"/>
              </a:spcBef>
              <a:spcAft>
                <a:spcPts val="0"/>
              </a:spcAft>
              <a:buFont typeface="Sony Music Sans Light" panose="020B0805030101010101" pitchFamily="34" charset="0"/>
              <a:buNone/>
              <a:defRPr sz="756" cap="none" spc="64" baseline="0">
                <a:latin typeface="+mj-lt"/>
              </a:defRPr>
            </a:lvl6pPr>
            <a:lvl7pPr marL="0" indent="0">
              <a:lnSpc>
                <a:spcPct val="95000"/>
              </a:lnSpc>
              <a:spcBef>
                <a:spcPts val="0"/>
              </a:spcBef>
              <a:spcAft>
                <a:spcPts val="0"/>
              </a:spcAft>
              <a:buFont typeface="Sony Music Sans Light" panose="020B0805030101010101" pitchFamily="34" charset="0"/>
              <a:buNone/>
              <a:defRPr sz="756" cap="none" spc="64" baseline="0">
                <a:latin typeface="+mj-lt"/>
              </a:defRPr>
            </a:lvl7pPr>
            <a:lvl8pPr marL="0" indent="0">
              <a:lnSpc>
                <a:spcPct val="95000"/>
              </a:lnSpc>
              <a:spcBef>
                <a:spcPts val="0"/>
              </a:spcBef>
              <a:spcAft>
                <a:spcPts val="0"/>
              </a:spcAft>
              <a:buFont typeface="Sony Music Sans Light" panose="020B0805030101010101" pitchFamily="34" charset="0"/>
              <a:buNone/>
              <a:defRPr sz="756" cap="none" spc="64" baseline="0">
                <a:latin typeface="+mj-lt"/>
              </a:defRPr>
            </a:lvl8pPr>
            <a:lvl9pPr marL="0" indent="0">
              <a:lnSpc>
                <a:spcPct val="95000"/>
              </a:lnSpc>
              <a:spcBef>
                <a:spcPts val="0"/>
              </a:spcBef>
              <a:spcAft>
                <a:spcPts val="0"/>
              </a:spcAft>
              <a:buFont typeface="Sony Music Sans Light" panose="020B0805030101010101" pitchFamily="34" charset="0"/>
              <a:buNone/>
              <a:defRPr sz="756" cap="none" spc="64" baseline="0">
                <a:latin typeface="+mj-lt"/>
              </a:defRPr>
            </a:lvl9pPr>
          </a:lstStyle>
          <a:p>
            <a:pPr lvl="0"/>
            <a:r>
              <a:rPr lang="de-DE" noProof="0" dirty="0"/>
              <a:t>XXXXX</a:t>
            </a:r>
          </a:p>
        </p:txBody>
      </p:sp>
      <p:sp>
        <p:nvSpPr>
          <p:cNvPr id="39" name="youtube">
            <a:extLst>
              <a:ext uri="{FF2B5EF4-FFF2-40B4-BE49-F238E27FC236}">
                <a16:creationId xmlns:a16="http://schemas.microsoft.com/office/drawing/2014/main" id="{4B41B925-7650-405B-8511-764D9E73E9E0}"/>
              </a:ext>
            </a:extLst>
          </p:cNvPr>
          <p:cNvSpPr>
            <a:spLocks noGrp="1"/>
          </p:cNvSpPr>
          <p:nvPr>
            <p:ph type="body" orient="vert" idx="20" hasCustomPrompt="1"/>
          </p:nvPr>
        </p:nvSpPr>
        <p:spPr>
          <a:xfrm>
            <a:off x="5350237" y="5789054"/>
            <a:ext cx="209856" cy="159316"/>
          </a:xfrm>
          <a:prstGeom prst="rect">
            <a:avLst/>
          </a:prstGeom>
          <a:blipFill>
            <a:blip r:embed="rId6"/>
            <a:stretch>
              <a:fillRect/>
            </a:stretch>
          </a:blipFill>
        </p:spPr>
        <p:txBody>
          <a:bodyPr vert="horz" wrap="none" lIns="360000" anchor="ctr" anchorCtr="0"/>
          <a:lstStyle>
            <a:lvl1pPr>
              <a:lnSpc>
                <a:spcPct val="95000"/>
              </a:lnSpc>
              <a:spcBef>
                <a:spcPts val="0"/>
              </a:spcBef>
              <a:spcAft>
                <a:spcPts val="0"/>
              </a:spcAft>
              <a:defRPr sz="756" spc="64" baseline="0">
                <a:latin typeface="+mj-lt"/>
              </a:defRPr>
            </a:lvl1pPr>
            <a:lvl2pPr marL="0" indent="0">
              <a:lnSpc>
                <a:spcPct val="95000"/>
              </a:lnSpc>
              <a:spcBef>
                <a:spcPts val="0"/>
              </a:spcBef>
              <a:spcAft>
                <a:spcPts val="0"/>
              </a:spcAft>
              <a:buNone/>
              <a:defRPr sz="756" cap="none" spc="64" baseline="0">
                <a:latin typeface="+mj-lt"/>
              </a:defRPr>
            </a:lvl2pPr>
            <a:lvl3pPr marL="0" indent="0">
              <a:lnSpc>
                <a:spcPct val="95000"/>
              </a:lnSpc>
              <a:spcBef>
                <a:spcPts val="0"/>
              </a:spcBef>
              <a:spcAft>
                <a:spcPts val="0"/>
              </a:spcAft>
              <a:buFont typeface="Sony Music Sans Light" panose="020B0805030101010101" pitchFamily="34" charset="0"/>
              <a:buNone/>
              <a:defRPr sz="756" cap="none" spc="64" baseline="0">
                <a:latin typeface="+mj-lt"/>
              </a:defRPr>
            </a:lvl3pPr>
            <a:lvl4pPr marL="0" indent="0">
              <a:lnSpc>
                <a:spcPct val="95000"/>
              </a:lnSpc>
              <a:spcBef>
                <a:spcPts val="0"/>
              </a:spcBef>
              <a:spcAft>
                <a:spcPts val="0"/>
              </a:spcAft>
              <a:buFont typeface="Sony Music Sans Light" panose="020B0805030101010101" pitchFamily="34" charset="0"/>
              <a:buNone/>
              <a:defRPr sz="756" cap="none" spc="64" baseline="0">
                <a:latin typeface="+mj-lt"/>
              </a:defRPr>
            </a:lvl4pPr>
            <a:lvl5pPr marL="0" indent="0">
              <a:lnSpc>
                <a:spcPct val="95000"/>
              </a:lnSpc>
              <a:spcBef>
                <a:spcPts val="0"/>
              </a:spcBef>
              <a:spcAft>
                <a:spcPts val="0"/>
              </a:spcAft>
              <a:buFont typeface="Sony Music Sans Light" panose="020B0805030101010101" pitchFamily="34" charset="0"/>
              <a:buNone/>
              <a:defRPr sz="756" cap="none" spc="64" baseline="0">
                <a:latin typeface="+mj-lt"/>
              </a:defRPr>
            </a:lvl5pPr>
            <a:lvl6pPr marL="0" indent="0">
              <a:lnSpc>
                <a:spcPct val="95000"/>
              </a:lnSpc>
              <a:spcBef>
                <a:spcPts val="0"/>
              </a:spcBef>
              <a:spcAft>
                <a:spcPts val="0"/>
              </a:spcAft>
              <a:buFont typeface="Sony Music Sans Light" panose="020B0805030101010101" pitchFamily="34" charset="0"/>
              <a:buNone/>
              <a:defRPr sz="756" cap="none" spc="64" baseline="0">
                <a:latin typeface="+mj-lt"/>
              </a:defRPr>
            </a:lvl6pPr>
            <a:lvl7pPr marL="0" indent="0">
              <a:lnSpc>
                <a:spcPct val="95000"/>
              </a:lnSpc>
              <a:spcBef>
                <a:spcPts val="0"/>
              </a:spcBef>
              <a:spcAft>
                <a:spcPts val="0"/>
              </a:spcAft>
              <a:buFont typeface="Sony Music Sans Light" panose="020B0805030101010101" pitchFamily="34" charset="0"/>
              <a:buNone/>
              <a:defRPr sz="756" cap="none" spc="64" baseline="0">
                <a:latin typeface="+mj-lt"/>
              </a:defRPr>
            </a:lvl7pPr>
            <a:lvl8pPr marL="0" indent="0">
              <a:lnSpc>
                <a:spcPct val="95000"/>
              </a:lnSpc>
              <a:spcBef>
                <a:spcPts val="0"/>
              </a:spcBef>
              <a:spcAft>
                <a:spcPts val="0"/>
              </a:spcAft>
              <a:buFont typeface="Sony Music Sans Light" panose="020B0805030101010101" pitchFamily="34" charset="0"/>
              <a:buNone/>
              <a:defRPr sz="756" cap="none" spc="64" baseline="0">
                <a:latin typeface="+mj-lt"/>
              </a:defRPr>
            </a:lvl8pPr>
            <a:lvl9pPr marL="0" indent="0">
              <a:lnSpc>
                <a:spcPct val="95000"/>
              </a:lnSpc>
              <a:spcBef>
                <a:spcPts val="0"/>
              </a:spcBef>
              <a:spcAft>
                <a:spcPts val="0"/>
              </a:spcAft>
              <a:buFont typeface="Sony Music Sans Light" panose="020B0805030101010101" pitchFamily="34" charset="0"/>
              <a:buNone/>
              <a:defRPr sz="756" cap="none" spc="64" baseline="0">
                <a:latin typeface="+mj-lt"/>
              </a:defRPr>
            </a:lvl9pPr>
          </a:lstStyle>
          <a:p>
            <a:pPr lvl="0"/>
            <a:r>
              <a:rPr lang="de-DE" noProof="0" dirty="0"/>
              <a:t>XXXXX</a:t>
            </a:r>
          </a:p>
        </p:txBody>
      </p:sp>
      <p:sp>
        <p:nvSpPr>
          <p:cNvPr id="40" name="twitter">
            <a:extLst>
              <a:ext uri="{FF2B5EF4-FFF2-40B4-BE49-F238E27FC236}">
                <a16:creationId xmlns:a16="http://schemas.microsoft.com/office/drawing/2014/main" id="{FAF00DA9-5889-4120-ACDB-133E215F54E0}"/>
              </a:ext>
            </a:extLst>
          </p:cNvPr>
          <p:cNvSpPr>
            <a:spLocks noGrp="1"/>
          </p:cNvSpPr>
          <p:nvPr>
            <p:ph type="body" orient="vert" idx="21" hasCustomPrompt="1"/>
          </p:nvPr>
        </p:nvSpPr>
        <p:spPr>
          <a:xfrm>
            <a:off x="4391445" y="5789054"/>
            <a:ext cx="159335" cy="159316"/>
          </a:xfrm>
          <a:prstGeom prst="rect">
            <a:avLst/>
          </a:prstGeom>
          <a:blipFill>
            <a:blip r:embed="rId7"/>
            <a:stretch>
              <a:fillRect/>
            </a:stretch>
          </a:blipFill>
        </p:spPr>
        <p:txBody>
          <a:bodyPr vert="horz" wrap="none" lIns="360000" anchor="ctr" anchorCtr="0"/>
          <a:lstStyle>
            <a:lvl1pPr>
              <a:lnSpc>
                <a:spcPct val="95000"/>
              </a:lnSpc>
              <a:spcBef>
                <a:spcPts val="0"/>
              </a:spcBef>
              <a:spcAft>
                <a:spcPts val="0"/>
              </a:spcAft>
              <a:defRPr sz="756" spc="64" baseline="0">
                <a:latin typeface="+mj-lt"/>
              </a:defRPr>
            </a:lvl1pPr>
            <a:lvl2pPr marL="0" indent="0">
              <a:lnSpc>
                <a:spcPct val="95000"/>
              </a:lnSpc>
              <a:spcBef>
                <a:spcPts val="0"/>
              </a:spcBef>
              <a:spcAft>
                <a:spcPts val="0"/>
              </a:spcAft>
              <a:buNone/>
              <a:defRPr sz="756" cap="none" spc="64" baseline="0">
                <a:latin typeface="+mj-lt"/>
              </a:defRPr>
            </a:lvl2pPr>
            <a:lvl3pPr marL="0" indent="0">
              <a:lnSpc>
                <a:spcPct val="95000"/>
              </a:lnSpc>
              <a:spcBef>
                <a:spcPts val="0"/>
              </a:spcBef>
              <a:spcAft>
                <a:spcPts val="0"/>
              </a:spcAft>
              <a:buFont typeface="Sony Music Sans Light" panose="020B0805030101010101" pitchFamily="34" charset="0"/>
              <a:buNone/>
              <a:defRPr sz="756" cap="none" spc="64" baseline="0">
                <a:latin typeface="+mj-lt"/>
              </a:defRPr>
            </a:lvl3pPr>
            <a:lvl4pPr marL="0" indent="0">
              <a:lnSpc>
                <a:spcPct val="95000"/>
              </a:lnSpc>
              <a:spcBef>
                <a:spcPts val="0"/>
              </a:spcBef>
              <a:spcAft>
                <a:spcPts val="0"/>
              </a:spcAft>
              <a:buFont typeface="Sony Music Sans Light" panose="020B0805030101010101" pitchFamily="34" charset="0"/>
              <a:buNone/>
              <a:defRPr sz="756" cap="none" spc="64" baseline="0">
                <a:latin typeface="+mj-lt"/>
              </a:defRPr>
            </a:lvl4pPr>
            <a:lvl5pPr marL="0" indent="0">
              <a:lnSpc>
                <a:spcPct val="95000"/>
              </a:lnSpc>
              <a:spcBef>
                <a:spcPts val="0"/>
              </a:spcBef>
              <a:spcAft>
                <a:spcPts val="0"/>
              </a:spcAft>
              <a:buFont typeface="Sony Music Sans Light" panose="020B0805030101010101" pitchFamily="34" charset="0"/>
              <a:buNone/>
              <a:defRPr sz="756" cap="none" spc="64" baseline="0">
                <a:latin typeface="+mj-lt"/>
              </a:defRPr>
            </a:lvl5pPr>
            <a:lvl6pPr marL="0" indent="0">
              <a:lnSpc>
                <a:spcPct val="95000"/>
              </a:lnSpc>
              <a:spcBef>
                <a:spcPts val="0"/>
              </a:spcBef>
              <a:spcAft>
                <a:spcPts val="0"/>
              </a:spcAft>
              <a:buFont typeface="Sony Music Sans Light" panose="020B0805030101010101" pitchFamily="34" charset="0"/>
              <a:buNone/>
              <a:defRPr sz="756" cap="none" spc="64" baseline="0">
                <a:latin typeface="+mj-lt"/>
              </a:defRPr>
            </a:lvl6pPr>
            <a:lvl7pPr marL="0" indent="0">
              <a:lnSpc>
                <a:spcPct val="95000"/>
              </a:lnSpc>
              <a:spcBef>
                <a:spcPts val="0"/>
              </a:spcBef>
              <a:spcAft>
                <a:spcPts val="0"/>
              </a:spcAft>
              <a:buFont typeface="Sony Music Sans Light" panose="020B0805030101010101" pitchFamily="34" charset="0"/>
              <a:buNone/>
              <a:defRPr sz="756" cap="none" spc="64" baseline="0">
                <a:latin typeface="+mj-lt"/>
              </a:defRPr>
            </a:lvl7pPr>
            <a:lvl8pPr marL="0" indent="0">
              <a:lnSpc>
                <a:spcPct val="95000"/>
              </a:lnSpc>
              <a:spcBef>
                <a:spcPts val="0"/>
              </a:spcBef>
              <a:spcAft>
                <a:spcPts val="0"/>
              </a:spcAft>
              <a:buFont typeface="Sony Music Sans Light" panose="020B0805030101010101" pitchFamily="34" charset="0"/>
              <a:buNone/>
              <a:defRPr sz="756" cap="none" spc="64" baseline="0">
                <a:latin typeface="+mj-lt"/>
              </a:defRPr>
            </a:lvl8pPr>
            <a:lvl9pPr marL="0" indent="0">
              <a:lnSpc>
                <a:spcPct val="95000"/>
              </a:lnSpc>
              <a:spcBef>
                <a:spcPts val="0"/>
              </a:spcBef>
              <a:spcAft>
                <a:spcPts val="0"/>
              </a:spcAft>
              <a:buFont typeface="Sony Music Sans Light" panose="020B0805030101010101" pitchFamily="34" charset="0"/>
              <a:buNone/>
              <a:defRPr sz="756" cap="none" spc="64" baseline="0">
                <a:latin typeface="+mj-lt"/>
              </a:defRPr>
            </a:lvl9pPr>
          </a:lstStyle>
          <a:p>
            <a:pPr lvl="0"/>
            <a:r>
              <a:rPr lang="de-DE" noProof="0" dirty="0"/>
              <a:t>XXXXX</a:t>
            </a:r>
          </a:p>
        </p:txBody>
      </p:sp>
      <p:sp>
        <p:nvSpPr>
          <p:cNvPr id="41" name="Text">
            <a:extLst>
              <a:ext uri="{FF2B5EF4-FFF2-40B4-BE49-F238E27FC236}">
                <a16:creationId xmlns:a16="http://schemas.microsoft.com/office/drawing/2014/main" id="{E399F861-6B21-4C9F-9AED-109E4811C749}"/>
              </a:ext>
            </a:extLst>
          </p:cNvPr>
          <p:cNvSpPr>
            <a:spLocks noGrp="1"/>
          </p:cNvSpPr>
          <p:nvPr>
            <p:ph type="body" orient="vert" idx="22" hasCustomPrompt="1"/>
          </p:nvPr>
        </p:nvSpPr>
        <p:spPr>
          <a:xfrm>
            <a:off x="4390555" y="4916990"/>
            <a:ext cx="2720364" cy="155430"/>
          </a:xfrm>
          <a:prstGeom prst="rect">
            <a:avLst/>
          </a:prstGeom>
        </p:spPr>
        <p:txBody>
          <a:bodyPr vert="horz" anchor="b" anchorCtr="0"/>
          <a:lstStyle>
            <a:lvl1pPr>
              <a:lnSpc>
                <a:spcPct val="95000"/>
              </a:lnSpc>
              <a:spcBef>
                <a:spcPts val="0"/>
              </a:spcBef>
              <a:spcAft>
                <a:spcPts val="0"/>
              </a:spcAft>
              <a:defRPr sz="756" cap="all" spc="64" baseline="0">
                <a:latin typeface="+mj-lt"/>
              </a:defRPr>
            </a:lvl1pPr>
            <a:lvl2pPr marL="0" indent="0">
              <a:lnSpc>
                <a:spcPct val="95000"/>
              </a:lnSpc>
              <a:spcBef>
                <a:spcPts val="0"/>
              </a:spcBef>
              <a:spcAft>
                <a:spcPts val="0"/>
              </a:spcAft>
              <a:buNone/>
              <a:defRPr sz="756" cap="all" spc="64" baseline="0">
                <a:latin typeface="+mj-lt"/>
              </a:defRPr>
            </a:lvl2pPr>
            <a:lvl3pPr marL="0" indent="0">
              <a:lnSpc>
                <a:spcPct val="95000"/>
              </a:lnSpc>
              <a:spcBef>
                <a:spcPts val="0"/>
              </a:spcBef>
              <a:spcAft>
                <a:spcPts val="0"/>
              </a:spcAft>
              <a:buFont typeface="Sony Music Sans Light" panose="020B0805030101010101" pitchFamily="34" charset="0"/>
              <a:buNone/>
              <a:defRPr sz="756" cap="all" spc="64" baseline="0">
                <a:latin typeface="+mj-lt"/>
              </a:defRPr>
            </a:lvl3pPr>
            <a:lvl4pPr marL="0" indent="0">
              <a:lnSpc>
                <a:spcPct val="95000"/>
              </a:lnSpc>
              <a:spcBef>
                <a:spcPts val="0"/>
              </a:spcBef>
              <a:spcAft>
                <a:spcPts val="0"/>
              </a:spcAft>
              <a:buFont typeface="Sony Music Sans Light" panose="020B0805030101010101" pitchFamily="34" charset="0"/>
              <a:buNone/>
              <a:defRPr sz="756" cap="all" spc="64" baseline="0">
                <a:latin typeface="+mj-lt"/>
              </a:defRPr>
            </a:lvl4pPr>
            <a:lvl5pPr marL="0" indent="0">
              <a:lnSpc>
                <a:spcPct val="95000"/>
              </a:lnSpc>
              <a:spcBef>
                <a:spcPts val="0"/>
              </a:spcBef>
              <a:spcAft>
                <a:spcPts val="0"/>
              </a:spcAft>
              <a:buFont typeface="Sony Music Sans Light" panose="020B0805030101010101" pitchFamily="34" charset="0"/>
              <a:buNone/>
              <a:defRPr sz="756" cap="all" spc="64" baseline="0">
                <a:latin typeface="+mj-lt"/>
              </a:defRPr>
            </a:lvl5pPr>
            <a:lvl6pPr marL="0" indent="0">
              <a:lnSpc>
                <a:spcPct val="95000"/>
              </a:lnSpc>
              <a:spcBef>
                <a:spcPts val="0"/>
              </a:spcBef>
              <a:spcAft>
                <a:spcPts val="0"/>
              </a:spcAft>
              <a:buFont typeface="Sony Music Sans Light" panose="020B0805030101010101" pitchFamily="34" charset="0"/>
              <a:buNone/>
              <a:defRPr sz="756" cap="all" spc="64" baseline="0">
                <a:latin typeface="+mj-lt"/>
              </a:defRPr>
            </a:lvl6pPr>
            <a:lvl7pPr marL="0" indent="0">
              <a:lnSpc>
                <a:spcPct val="95000"/>
              </a:lnSpc>
              <a:spcBef>
                <a:spcPts val="0"/>
              </a:spcBef>
              <a:spcAft>
                <a:spcPts val="0"/>
              </a:spcAft>
              <a:buFont typeface="Sony Music Sans Light" panose="020B0805030101010101" pitchFamily="34" charset="0"/>
              <a:buNone/>
              <a:defRPr sz="756" cap="all" spc="64" baseline="0">
                <a:latin typeface="+mj-lt"/>
              </a:defRPr>
            </a:lvl7pPr>
            <a:lvl8pPr marL="0" indent="0">
              <a:lnSpc>
                <a:spcPct val="95000"/>
              </a:lnSpc>
              <a:spcBef>
                <a:spcPts val="0"/>
              </a:spcBef>
              <a:spcAft>
                <a:spcPts val="0"/>
              </a:spcAft>
              <a:buFont typeface="Sony Music Sans Light" panose="020B0805030101010101" pitchFamily="34" charset="0"/>
              <a:buNone/>
              <a:defRPr sz="756" cap="all" spc="64" baseline="0">
                <a:latin typeface="+mj-lt"/>
              </a:defRPr>
            </a:lvl8pPr>
            <a:lvl9pPr marL="0" indent="0">
              <a:lnSpc>
                <a:spcPct val="95000"/>
              </a:lnSpc>
              <a:spcBef>
                <a:spcPts val="0"/>
              </a:spcBef>
              <a:spcAft>
                <a:spcPts val="0"/>
              </a:spcAft>
              <a:buFont typeface="Sony Music Sans Light" panose="020B0805030101010101" pitchFamily="34" charset="0"/>
              <a:buNone/>
              <a:defRPr sz="756" cap="all" spc="64" baseline="0">
                <a:latin typeface="+mj-lt"/>
              </a:defRPr>
            </a:lvl9pPr>
          </a:lstStyle>
          <a:p>
            <a:pPr lvl="0"/>
            <a:r>
              <a:rPr lang="de-DE" noProof="0" dirty="0"/>
              <a:t>Headline</a:t>
            </a:r>
          </a:p>
        </p:txBody>
      </p:sp>
      <p:sp>
        <p:nvSpPr>
          <p:cNvPr id="42" name="Text">
            <a:extLst>
              <a:ext uri="{FF2B5EF4-FFF2-40B4-BE49-F238E27FC236}">
                <a16:creationId xmlns:a16="http://schemas.microsoft.com/office/drawing/2014/main" id="{B77C4C14-1DD7-445B-ACA4-69FF1352A3A3}"/>
              </a:ext>
            </a:extLst>
          </p:cNvPr>
          <p:cNvSpPr>
            <a:spLocks noGrp="1"/>
          </p:cNvSpPr>
          <p:nvPr>
            <p:ph type="body" orient="vert" idx="23" hasCustomPrompt="1"/>
          </p:nvPr>
        </p:nvSpPr>
        <p:spPr>
          <a:xfrm>
            <a:off x="8256721" y="4916990"/>
            <a:ext cx="2720364" cy="155430"/>
          </a:xfrm>
          <a:prstGeom prst="rect">
            <a:avLst/>
          </a:prstGeom>
        </p:spPr>
        <p:txBody>
          <a:bodyPr vert="horz" anchor="b" anchorCtr="0"/>
          <a:lstStyle>
            <a:lvl1pPr>
              <a:lnSpc>
                <a:spcPct val="95000"/>
              </a:lnSpc>
              <a:spcBef>
                <a:spcPts val="0"/>
              </a:spcBef>
              <a:spcAft>
                <a:spcPts val="0"/>
              </a:spcAft>
              <a:defRPr sz="756" cap="all" spc="64" baseline="0">
                <a:latin typeface="+mj-lt"/>
              </a:defRPr>
            </a:lvl1pPr>
            <a:lvl2pPr marL="0" indent="0">
              <a:lnSpc>
                <a:spcPct val="95000"/>
              </a:lnSpc>
              <a:spcBef>
                <a:spcPts val="0"/>
              </a:spcBef>
              <a:spcAft>
                <a:spcPts val="0"/>
              </a:spcAft>
              <a:buNone/>
              <a:defRPr sz="756" cap="all" spc="64" baseline="0">
                <a:latin typeface="+mj-lt"/>
              </a:defRPr>
            </a:lvl2pPr>
            <a:lvl3pPr marL="0" indent="0">
              <a:lnSpc>
                <a:spcPct val="95000"/>
              </a:lnSpc>
              <a:spcBef>
                <a:spcPts val="0"/>
              </a:spcBef>
              <a:spcAft>
                <a:spcPts val="0"/>
              </a:spcAft>
              <a:buFont typeface="Sony Music Sans Light" panose="020B0805030101010101" pitchFamily="34" charset="0"/>
              <a:buNone/>
              <a:defRPr sz="756" cap="all" spc="64" baseline="0">
                <a:latin typeface="+mj-lt"/>
              </a:defRPr>
            </a:lvl3pPr>
            <a:lvl4pPr marL="0" indent="0">
              <a:lnSpc>
                <a:spcPct val="95000"/>
              </a:lnSpc>
              <a:spcBef>
                <a:spcPts val="0"/>
              </a:spcBef>
              <a:spcAft>
                <a:spcPts val="0"/>
              </a:spcAft>
              <a:buFont typeface="Sony Music Sans Light" panose="020B0805030101010101" pitchFamily="34" charset="0"/>
              <a:buNone/>
              <a:defRPr sz="756" cap="all" spc="64" baseline="0">
                <a:latin typeface="+mj-lt"/>
              </a:defRPr>
            </a:lvl4pPr>
            <a:lvl5pPr marL="0" indent="0">
              <a:lnSpc>
                <a:spcPct val="95000"/>
              </a:lnSpc>
              <a:spcBef>
                <a:spcPts val="0"/>
              </a:spcBef>
              <a:spcAft>
                <a:spcPts val="0"/>
              </a:spcAft>
              <a:buFont typeface="Sony Music Sans Light" panose="020B0805030101010101" pitchFamily="34" charset="0"/>
              <a:buNone/>
              <a:defRPr sz="756" cap="all" spc="64" baseline="0">
                <a:latin typeface="+mj-lt"/>
              </a:defRPr>
            </a:lvl5pPr>
            <a:lvl6pPr marL="0" indent="0">
              <a:lnSpc>
                <a:spcPct val="95000"/>
              </a:lnSpc>
              <a:spcBef>
                <a:spcPts val="0"/>
              </a:spcBef>
              <a:spcAft>
                <a:spcPts val="0"/>
              </a:spcAft>
              <a:buFont typeface="Sony Music Sans Light" panose="020B0805030101010101" pitchFamily="34" charset="0"/>
              <a:buNone/>
              <a:defRPr sz="756" cap="all" spc="64" baseline="0">
                <a:latin typeface="+mj-lt"/>
              </a:defRPr>
            </a:lvl6pPr>
            <a:lvl7pPr marL="0" indent="0">
              <a:lnSpc>
                <a:spcPct val="95000"/>
              </a:lnSpc>
              <a:spcBef>
                <a:spcPts val="0"/>
              </a:spcBef>
              <a:spcAft>
                <a:spcPts val="0"/>
              </a:spcAft>
              <a:buFont typeface="Sony Music Sans Light" panose="020B0805030101010101" pitchFamily="34" charset="0"/>
              <a:buNone/>
              <a:defRPr sz="756" cap="all" spc="64" baseline="0">
                <a:latin typeface="+mj-lt"/>
              </a:defRPr>
            </a:lvl7pPr>
            <a:lvl8pPr marL="0" indent="0">
              <a:lnSpc>
                <a:spcPct val="95000"/>
              </a:lnSpc>
              <a:spcBef>
                <a:spcPts val="0"/>
              </a:spcBef>
              <a:spcAft>
                <a:spcPts val="0"/>
              </a:spcAft>
              <a:buFont typeface="Sony Music Sans Light" panose="020B0805030101010101" pitchFamily="34" charset="0"/>
              <a:buNone/>
              <a:defRPr sz="756" cap="all" spc="64" baseline="0">
                <a:latin typeface="+mj-lt"/>
              </a:defRPr>
            </a:lvl8pPr>
            <a:lvl9pPr marL="0" indent="0">
              <a:lnSpc>
                <a:spcPct val="95000"/>
              </a:lnSpc>
              <a:spcBef>
                <a:spcPts val="0"/>
              </a:spcBef>
              <a:spcAft>
                <a:spcPts val="0"/>
              </a:spcAft>
              <a:buFont typeface="Sony Music Sans Light" panose="020B0805030101010101" pitchFamily="34" charset="0"/>
              <a:buNone/>
              <a:defRPr sz="756" cap="all" spc="64" baseline="0">
                <a:latin typeface="+mj-lt"/>
              </a:defRPr>
            </a:lvl9pPr>
          </a:lstStyle>
          <a:p>
            <a:pPr lvl="0"/>
            <a:r>
              <a:rPr lang="de-DE" noProof="0" dirty="0"/>
              <a:t>Headline</a:t>
            </a:r>
          </a:p>
        </p:txBody>
      </p:sp>
    </p:spTree>
    <p:extLst>
      <p:ext uri="{BB962C8B-B14F-4D97-AF65-F5344CB8AC3E}">
        <p14:creationId xmlns:p14="http://schemas.microsoft.com/office/powerpoint/2010/main" val="2432830334"/>
      </p:ext>
    </p:extLst>
  </p:cSld>
  <p:clrMapOvr>
    <a:masterClrMapping/>
  </p:clrMapOvr>
  <p:extLst>
    <p:ext uri="{DCECCB84-F9BA-43D5-87BE-67443E8EF086}">
      <p15:sldGuideLst xmlns:p15="http://schemas.microsoft.com/office/powerpoint/2012/main">
        <p15:guide id="1" orient="horz" pos="249">
          <p15:clr>
            <a:srgbClr val="FBAE40"/>
          </p15:clr>
        </p15:guide>
        <p15:guide id="2" pos="317">
          <p15:clr>
            <a:srgbClr val="FBAE40"/>
          </p15:clr>
        </p15:guide>
        <p15:guide id="3" orient="horz" pos="3764">
          <p15:clr>
            <a:srgbClr val="FBAE40"/>
          </p15:clr>
        </p15:guide>
        <p15:guide id="5" pos="2563">
          <p15:clr>
            <a:srgbClr val="FBAE40"/>
          </p15:clr>
        </p15:guide>
        <p15:guide id="6" pos="5670">
          <p15:clr>
            <a:srgbClr val="FBAE40"/>
          </p15:clr>
        </p15:guide>
        <p15:guide id="7" pos="6939">
          <p15:clr>
            <a:srgbClr val="FBAE40"/>
          </p15:clr>
        </p15:guide>
        <p15:guide id="8" orient="horz" pos="13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5_Title and Content_Orang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spc="-101" baseline="0"/>
            </a:lvl1pPr>
          </a:lstStyle>
          <a:p>
            <a:r>
              <a:rPr lang="en-US"/>
              <a:t>Click to edit Master title style</a:t>
            </a:r>
            <a:endParaRPr lang="en-US" dirty="0"/>
          </a:p>
        </p:txBody>
      </p:sp>
      <p:sp>
        <p:nvSpPr>
          <p:cNvPr id="4" name="Text Placeholder 3"/>
          <p:cNvSpPr>
            <a:spLocks noGrp="1"/>
          </p:cNvSpPr>
          <p:nvPr>
            <p:ph type="body" sz="quarter" idx="10"/>
          </p:nvPr>
        </p:nvSpPr>
        <p:spPr>
          <a:xfrm>
            <a:off x="623606" y="1478244"/>
            <a:ext cx="11195743" cy="2293880"/>
          </a:xfrm>
        </p:spPr>
        <p:txBody>
          <a:bodyPr>
            <a:spAutoFit/>
          </a:bodyPr>
          <a:lstStyle>
            <a:lvl1pPr marL="0" indent="0">
              <a:spcBef>
                <a:spcPts val="0"/>
              </a:spcBef>
              <a:spcAft>
                <a:spcPts val="612"/>
              </a:spcAft>
              <a:buNone/>
              <a:defRPr sz="2856" spc="-101" baseline="0">
                <a:gradFill>
                  <a:gsLst>
                    <a:gs pos="10000">
                      <a:srgbClr val="FF8A00"/>
                    </a:gs>
                    <a:gs pos="29583">
                      <a:srgbClr val="FF8A00"/>
                    </a:gs>
                  </a:gsLst>
                  <a:lin ang="5400000" scaled="0"/>
                </a:gradFill>
                <a:latin typeface="+mn-lt"/>
              </a:defRPr>
            </a:lvl1pPr>
            <a:lvl2pPr marL="0" indent="0">
              <a:spcBef>
                <a:spcPts val="0"/>
              </a:spcBef>
              <a:spcAft>
                <a:spcPts val="1224"/>
              </a:spcAft>
              <a:buNone/>
              <a:defRPr sz="2040">
                <a:latin typeface="Segoe UI Light" pitchFamily="34" charset="0"/>
                <a:ea typeface="Segoe UI" pitchFamily="34" charset="0"/>
                <a:cs typeface="Segoe UI" pitchFamily="34" charset="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47368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635893" y="1294019"/>
            <a:ext cx="5494936" cy="432174"/>
          </a:xfrm>
        </p:spPr>
        <p:txBody>
          <a:bodyPr anchor="b"/>
          <a:lstStyle>
            <a:lvl1pPr marL="0" indent="0">
              <a:buNone/>
              <a:defRPr sz="2448" b="1"/>
            </a:lvl1pPr>
            <a:lvl2pPr marL="466292" indent="0">
              <a:buNone/>
              <a:defRPr sz="2040" b="1"/>
            </a:lvl2pPr>
            <a:lvl3pPr marL="932585" indent="0">
              <a:buNone/>
              <a:defRPr sz="1836" b="1"/>
            </a:lvl3pPr>
            <a:lvl4pPr marL="1398878" indent="0">
              <a:buNone/>
              <a:defRPr sz="1632" b="1"/>
            </a:lvl4pPr>
            <a:lvl5pPr marL="1865170" indent="0">
              <a:buNone/>
              <a:defRPr sz="1632" b="1"/>
            </a:lvl5pPr>
            <a:lvl6pPr marL="2331462" indent="0">
              <a:buNone/>
              <a:defRPr sz="1632" b="1"/>
            </a:lvl6pPr>
            <a:lvl7pPr marL="2797756" indent="0">
              <a:buNone/>
              <a:defRPr sz="1632" b="1"/>
            </a:lvl7pPr>
            <a:lvl8pPr marL="3264048" indent="0">
              <a:buNone/>
              <a:defRPr sz="1632" b="1"/>
            </a:lvl8pPr>
            <a:lvl9pPr marL="3730340" indent="0">
              <a:buNone/>
              <a:defRPr sz="1632" b="1"/>
            </a:lvl9pPr>
          </a:lstStyle>
          <a:p>
            <a:pPr lvl="0"/>
            <a:r>
              <a:rPr lang="de-DE"/>
              <a:t>Mastertextformat bearbeiten</a:t>
            </a:r>
          </a:p>
        </p:txBody>
      </p:sp>
      <p:sp>
        <p:nvSpPr>
          <p:cNvPr id="4" name="Inhaltsplatzhalter 3"/>
          <p:cNvSpPr>
            <a:spLocks noGrp="1"/>
          </p:cNvSpPr>
          <p:nvPr>
            <p:ph sz="half" idx="2"/>
          </p:nvPr>
        </p:nvSpPr>
        <p:spPr>
          <a:xfrm>
            <a:off x="635893" y="1881551"/>
            <a:ext cx="5494936" cy="3485271"/>
          </a:xfrm>
        </p:spPr>
        <p:txBody>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316177" y="1294019"/>
            <a:ext cx="5497094" cy="432174"/>
          </a:xfrm>
        </p:spPr>
        <p:txBody>
          <a:bodyPr anchor="b"/>
          <a:lstStyle>
            <a:lvl1pPr marL="0" indent="0">
              <a:buNone/>
              <a:defRPr sz="2448" b="1"/>
            </a:lvl1pPr>
            <a:lvl2pPr marL="466292" indent="0">
              <a:buNone/>
              <a:defRPr sz="2040" b="1"/>
            </a:lvl2pPr>
            <a:lvl3pPr marL="932585" indent="0">
              <a:buNone/>
              <a:defRPr sz="1836" b="1"/>
            </a:lvl3pPr>
            <a:lvl4pPr marL="1398878" indent="0">
              <a:buNone/>
              <a:defRPr sz="1632" b="1"/>
            </a:lvl4pPr>
            <a:lvl5pPr marL="1865170" indent="0">
              <a:buNone/>
              <a:defRPr sz="1632" b="1"/>
            </a:lvl5pPr>
            <a:lvl6pPr marL="2331462" indent="0">
              <a:buNone/>
              <a:defRPr sz="1632" b="1"/>
            </a:lvl6pPr>
            <a:lvl7pPr marL="2797756" indent="0">
              <a:buNone/>
              <a:defRPr sz="1632" b="1"/>
            </a:lvl7pPr>
            <a:lvl8pPr marL="3264048" indent="0">
              <a:buNone/>
              <a:defRPr sz="1632" b="1"/>
            </a:lvl8pPr>
            <a:lvl9pPr marL="3730340" indent="0">
              <a:buNone/>
              <a:defRPr sz="1632" b="1"/>
            </a:lvl9pPr>
          </a:lstStyle>
          <a:p>
            <a:pPr lvl="0"/>
            <a:r>
              <a:rPr lang="de-DE"/>
              <a:t>Mastertextformat bearbeiten</a:t>
            </a:r>
          </a:p>
        </p:txBody>
      </p:sp>
      <p:sp>
        <p:nvSpPr>
          <p:cNvPr id="6" name="Inhaltsplatzhalter 5"/>
          <p:cNvSpPr>
            <a:spLocks noGrp="1"/>
          </p:cNvSpPr>
          <p:nvPr>
            <p:ph sz="quarter" idx="4"/>
          </p:nvPr>
        </p:nvSpPr>
        <p:spPr>
          <a:xfrm>
            <a:off x="6316177" y="1881551"/>
            <a:ext cx="5497094" cy="3485271"/>
          </a:xfrm>
        </p:spPr>
        <p:txBody>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Foliennummernplatzhalter 8"/>
          <p:cNvSpPr>
            <a:spLocks noGrp="1"/>
          </p:cNvSpPr>
          <p:nvPr>
            <p:ph type="sldNum" sz="quarter" idx="12"/>
          </p:nvPr>
        </p:nvSpPr>
        <p:spPr/>
        <p:txBody>
          <a:bodyPr/>
          <a:lstStyle/>
          <a:p>
            <a:fld id="{4B68E9E3-D075-454D-85C1-CCDEE54735CE}" type="slidenum">
              <a:rPr lang="de-DE" noProof="0" smtClean="0"/>
              <a:pPr/>
              <a:t>‹Nr.›</a:t>
            </a:fld>
            <a:endParaRPr lang="de-DE" noProof="0"/>
          </a:p>
        </p:txBody>
      </p:sp>
      <p:sp>
        <p:nvSpPr>
          <p:cNvPr id="8" name="Titel 1"/>
          <p:cNvSpPr txBox="1">
            <a:spLocks/>
          </p:cNvSpPr>
          <p:nvPr/>
        </p:nvSpPr>
        <p:spPr>
          <a:xfrm>
            <a:off x="635893" y="36056"/>
            <a:ext cx="8814228" cy="817313"/>
          </a:xfrm>
          <a:prstGeom prst="rect">
            <a:avLst/>
          </a:prstGeom>
        </p:spPr>
        <p:txBody>
          <a:bodyPr vert="horz" lIns="93258" tIns="46629" rIns="93258" bIns="46629" rtlCol="0" anchor="ctr">
            <a:norm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pPr algn="l"/>
            <a:r>
              <a:rPr lang="de-DE" sz="2856" dirty="0">
                <a:solidFill>
                  <a:prstClr val="black"/>
                </a:solidFill>
              </a:rPr>
              <a:t>Titelmasterformat durch Klicken bearbeiten</a:t>
            </a:r>
          </a:p>
        </p:txBody>
      </p:sp>
    </p:spTree>
    <p:extLst>
      <p:ext uri="{BB962C8B-B14F-4D97-AF65-F5344CB8AC3E}">
        <p14:creationId xmlns:p14="http://schemas.microsoft.com/office/powerpoint/2010/main" val="944613223"/>
      </p:ext>
    </p:extLst>
  </p:cSld>
  <p:clrMapOvr>
    <a:masterClrMapping/>
  </p:clrMapOvr>
  <p:hf hdr="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square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p:nvPr>
        </p:nvSpPr>
        <p:spPr>
          <a:xfrm>
            <a:off x="600059" y="2059284"/>
            <a:ext cx="4251462" cy="1544598"/>
          </a:xfrm>
        </p:spPr>
        <p:txBody>
          <a:bodyPr anchor="t" anchorCtr="0">
            <a:noAutofit/>
          </a:bodyPr>
          <a:lstStyle>
            <a:lvl1pPr>
              <a:defRPr sz="3600">
                <a:solidFill>
                  <a:schemeClr val="tx1"/>
                </a:solidFill>
              </a:defRPr>
            </a:lvl1pPr>
          </a:lstStyle>
          <a:p>
            <a:endParaRPr lang="en-US"/>
          </a:p>
        </p:txBody>
      </p:sp>
      <p:pic>
        <p:nvPicPr>
          <p:cNvPr id="6" name="MS logo gray - EMF" descr="Microsoft 365 logo">
            <a:extLst>
              <a:ext uri="{FF2B5EF4-FFF2-40B4-BE49-F238E27FC236}">
                <a16:creationId xmlns:a16="http://schemas.microsoft.com/office/drawing/2014/main" id="{DBA914E4-44EB-1640-BCC3-F4246F35096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8978" y="287317"/>
            <a:ext cx="2489078" cy="920829"/>
          </a:xfrm>
          <a:prstGeom prst="rect">
            <a:avLst/>
          </a:prstGeom>
        </p:spPr>
      </p:pic>
    </p:spTree>
    <p:extLst>
      <p:ext uri="{BB962C8B-B14F-4D97-AF65-F5344CB8AC3E}">
        <p14:creationId xmlns:p14="http://schemas.microsoft.com/office/powerpoint/2010/main" val="69394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79437" y="2850932"/>
            <a:ext cx="2253723" cy="1292662"/>
          </a:xfrm>
        </p:spPr>
        <p:txBody>
          <a:bodyPr anchor="ctr"/>
          <a:lstStyle>
            <a:lvl1pPr>
              <a:defRPr sz="2800">
                <a:solidFill>
                  <a:schemeClr val="bg1"/>
                </a:solidFill>
              </a:defRPr>
            </a:lvl1pPr>
          </a:lstStyle>
          <a:p>
            <a:r>
              <a:rPr lang="en-US"/>
              <a:t>Click to edit Master title style</a:t>
            </a:r>
          </a:p>
        </p:txBody>
      </p:sp>
    </p:spTree>
    <p:extLst>
      <p:ext uri="{BB962C8B-B14F-4D97-AF65-F5344CB8AC3E}">
        <p14:creationId xmlns:p14="http://schemas.microsoft.com/office/powerpoint/2010/main" val="252989759"/>
      </p:ext>
    </p:extLst>
  </p:cSld>
  <p:clrMapOvr>
    <a:masterClrMapping/>
  </p:clrMapOvr>
  <p:transition>
    <p:fade/>
  </p:transition>
  <p:extLst>
    <p:ext uri="{DCECCB84-F9BA-43D5-87BE-67443E8EF086}">
      <p15:sldGuideLst xmlns:p15="http://schemas.microsoft.com/office/powerpoint/2012/main">
        <p15:guide id="3" orient="horz" pos="888">
          <p15:clr>
            <a:srgbClr val="5ACBF0"/>
          </p15:clr>
        </p15:guide>
        <p15:guide id="4" orient="horz" pos="1276">
          <p15:clr>
            <a:srgbClr val="5ACBF0"/>
          </p15:clr>
        </p15:guide>
        <p15:guide id="5" orient="horz" pos="27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96951" y="3317212"/>
            <a:ext cx="9193594" cy="360099"/>
          </a:xfrm>
          <a:noFill/>
        </p:spPr>
        <p:txBody>
          <a:bodyPr wrap="square" lIns="0" tIns="0" rIns="0" bIns="0" anchor="ctr" anchorCtr="0">
            <a:spAutoFit/>
          </a:bodyPr>
          <a:lstStyle>
            <a:lvl1pPr algn="l" defTabSz="951304" rtl="0" eaLnBrk="1" latinLnBrk="0" hangingPunct="1">
              <a:lnSpc>
                <a:spcPct val="90000"/>
              </a:lnSpc>
              <a:spcBef>
                <a:spcPct val="0"/>
              </a:spcBef>
              <a:buNone/>
              <a:defRPr lang="en-US" sz="260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5515864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600059" y="507446"/>
            <a:ext cx="6257941" cy="439465"/>
          </a:xfrm>
        </p:spPr>
        <p:txBody>
          <a:bodyPr/>
          <a:lstStyle>
            <a:lvl1pPr>
              <a:defRPr sz="2800">
                <a:solidFill>
                  <a:schemeClr val="tx1"/>
                </a:solidFill>
              </a:defRPr>
            </a:lvl1pPr>
          </a:lstStyle>
          <a:p>
            <a:r>
              <a:rPr lang="en-US"/>
              <a:t>Click to edit Master title style</a:t>
            </a:r>
          </a:p>
        </p:txBody>
      </p:sp>
    </p:spTree>
    <p:extLst>
      <p:ext uri="{BB962C8B-B14F-4D97-AF65-F5344CB8AC3E}">
        <p14:creationId xmlns:p14="http://schemas.microsoft.com/office/powerpoint/2010/main" val="1863784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600059" y="507446"/>
            <a:ext cx="11239464" cy="439465"/>
          </a:xfrm>
        </p:spPr>
        <p:txBody>
          <a:bodyPr/>
          <a:lstStyle>
            <a:lvl1pPr>
              <a:defRPr sz="2800">
                <a:solidFill>
                  <a:schemeClr val="tx1"/>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95915" y="6584990"/>
            <a:ext cx="11246266" cy="110001"/>
          </a:xfrm>
          <a:prstGeom prst="rect">
            <a:avLst/>
          </a:prstGeom>
        </p:spPr>
        <p:txBody>
          <a:bodyPr/>
          <a:lstStyle>
            <a:lvl1pPr>
              <a:defRPr sz="800">
                <a:solidFill>
                  <a:schemeClr val="tx1"/>
                </a:solidFill>
              </a:defRPr>
            </a:lvl1pPr>
          </a:lstStyle>
          <a:p>
            <a:r>
              <a:rPr lang="en-US"/>
              <a:t>© Microsoft Corporation 					 	 	 Microsoft 365 </a:t>
            </a:r>
          </a:p>
        </p:txBody>
      </p:sp>
    </p:spTree>
    <p:extLst>
      <p:ext uri="{BB962C8B-B14F-4D97-AF65-F5344CB8AC3E}">
        <p14:creationId xmlns:p14="http://schemas.microsoft.com/office/powerpoint/2010/main" val="37126176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5" name="Foliennummernplatzhalter 4"/>
          <p:cNvSpPr>
            <a:spLocks noGrp="1"/>
          </p:cNvSpPr>
          <p:nvPr>
            <p:ph type="sldNum" sz="quarter" idx="12"/>
          </p:nvPr>
        </p:nvSpPr>
        <p:spPr/>
        <p:txBody>
          <a:bodyPr/>
          <a:lstStyle/>
          <a:p>
            <a:fld id="{4B68E9E3-D075-454D-85C1-CCDEE54735CE}" type="slidenum">
              <a:rPr lang="de-DE" noProof="0" smtClean="0"/>
              <a:pPr/>
              <a:t>‹Nr.›</a:t>
            </a:fld>
            <a:endParaRPr lang="de-DE" noProof="0"/>
          </a:p>
        </p:txBody>
      </p:sp>
      <p:sp>
        <p:nvSpPr>
          <p:cNvPr id="4" name="Titel 1"/>
          <p:cNvSpPr txBox="1">
            <a:spLocks/>
          </p:cNvSpPr>
          <p:nvPr/>
        </p:nvSpPr>
        <p:spPr>
          <a:xfrm>
            <a:off x="440023" y="36056"/>
            <a:ext cx="9010101" cy="817313"/>
          </a:xfrm>
          <a:prstGeom prst="rect">
            <a:avLst/>
          </a:prstGeom>
        </p:spPr>
        <p:txBody>
          <a:bodyPr vert="horz" lIns="93258" tIns="46629" rIns="93258" bIns="46629" rtlCol="0" anchor="ctr">
            <a:norm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pPr algn="l"/>
            <a:r>
              <a:rPr lang="de-DE" sz="2856" dirty="0">
                <a:solidFill>
                  <a:prstClr val="black"/>
                </a:solidFill>
              </a:rPr>
              <a:t>Titelmasterformat durch Klicken bearbeiten</a:t>
            </a:r>
          </a:p>
        </p:txBody>
      </p:sp>
    </p:spTree>
    <p:extLst>
      <p:ext uri="{BB962C8B-B14F-4D97-AF65-F5344CB8AC3E}">
        <p14:creationId xmlns:p14="http://schemas.microsoft.com/office/powerpoint/2010/main" val="2368806171"/>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F80958B9-C7C7-4D93-BE6D-98C3AAC6D585}" type="slidenum">
              <a:rPr lang="de-DE" smtClean="0"/>
              <a:t>‹Nr.›</a:t>
            </a:fld>
            <a:endParaRPr lang="de-DE"/>
          </a:p>
        </p:txBody>
      </p:sp>
    </p:spTree>
    <p:extLst>
      <p:ext uri="{BB962C8B-B14F-4D97-AF65-F5344CB8AC3E}">
        <p14:creationId xmlns:p14="http://schemas.microsoft.com/office/powerpoint/2010/main" val="866407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35894" y="1220576"/>
            <a:ext cx="4091515" cy="1185183"/>
          </a:xfrm>
        </p:spPr>
        <p:txBody>
          <a:bodyPr anchor="b"/>
          <a:lstStyle>
            <a:lvl1pPr algn="l">
              <a:defRPr sz="2040" b="1"/>
            </a:lvl1pPr>
          </a:lstStyle>
          <a:p>
            <a:r>
              <a:rPr lang="de-DE"/>
              <a:t>Mastertitelformat bearbeiten</a:t>
            </a:r>
          </a:p>
        </p:txBody>
      </p:sp>
      <p:sp>
        <p:nvSpPr>
          <p:cNvPr id="3" name="Inhaltsplatzhalter 2"/>
          <p:cNvSpPr>
            <a:spLocks noGrp="1"/>
          </p:cNvSpPr>
          <p:nvPr>
            <p:ph idx="1"/>
          </p:nvPr>
        </p:nvSpPr>
        <p:spPr>
          <a:xfrm>
            <a:off x="4862318" y="1220579"/>
            <a:ext cx="6952335" cy="5027543"/>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Textplatzhalter 3"/>
          <p:cNvSpPr>
            <a:spLocks noGrp="1"/>
          </p:cNvSpPr>
          <p:nvPr>
            <p:ph type="body" sz="half" idx="2"/>
          </p:nvPr>
        </p:nvSpPr>
        <p:spPr>
          <a:xfrm>
            <a:off x="621825" y="2395643"/>
            <a:ext cx="4091515" cy="3852479"/>
          </a:xfrm>
        </p:spPr>
        <p:txBody>
          <a:bodyPr/>
          <a:lstStyle>
            <a:lvl1pPr marL="0" indent="0">
              <a:buNone/>
              <a:defRPr sz="1428"/>
            </a:lvl1pPr>
            <a:lvl2pPr marL="466292" indent="0">
              <a:buNone/>
              <a:defRPr sz="1224"/>
            </a:lvl2pPr>
            <a:lvl3pPr marL="932585" indent="0">
              <a:buNone/>
              <a:defRPr sz="1020"/>
            </a:lvl3pPr>
            <a:lvl4pPr marL="1398878" indent="0">
              <a:buNone/>
              <a:defRPr sz="918"/>
            </a:lvl4pPr>
            <a:lvl5pPr marL="1865170" indent="0">
              <a:buNone/>
              <a:defRPr sz="918"/>
            </a:lvl5pPr>
            <a:lvl6pPr marL="2331462" indent="0">
              <a:buNone/>
              <a:defRPr sz="918"/>
            </a:lvl6pPr>
            <a:lvl7pPr marL="2797756" indent="0">
              <a:buNone/>
              <a:defRPr sz="918"/>
            </a:lvl7pPr>
            <a:lvl8pPr marL="3264048" indent="0">
              <a:buNone/>
              <a:defRPr sz="918"/>
            </a:lvl8pPr>
            <a:lvl9pPr marL="3730340" indent="0">
              <a:buNone/>
              <a:defRPr sz="918"/>
            </a:lvl9pPr>
          </a:lstStyle>
          <a:p>
            <a:pPr lvl="0"/>
            <a:r>
              <a:rPr lang="de-DE"/>
              <a:t>Mastertextformat bearbeiten</a:t>
            </a:r>
          </a:p>
        </p:txBody>
      </p:sp>
      <p:sp>
        <p:nvSpPr>
          <p:cNvPr id="7" name="Foliennummernplatzhalter 6"/>
          <p:cNvSpPr>
            <a:spLocks noGrp="1"/>
          </p:cNvSpPr>
          <p:nvPr>
            <p:ph type="sldNum" sz="quarter" idx="12"/>
          </p:nvPr>
        </p:nvSpPr>
        <p:spPr/>
        <p:txBody>
          <a:bodyPr/>
          <a:lstStyle/>
          <a:p>
            <a:fld id="{4B68E9E3-D075-454D-85C1-CCDEE54735CE}" type="slidenum">
              <a:rPr lang="de-DE" noProof="0" smtClean="0"/>
              <a:pPr/>
              <a:t>‹Nr.›</a:t>
            </a:fld>
            <a:endParaRPr lang="de-DE" noProof="0"/>
          </a:p>
        </p:txBody>
      </p:sp>
      <p:sp>
        <p:nvSpPr>
          <p:cNvPr id="6" name="Titel 1"/>
          <p:cNvSpPr txBox="1">
            <a:spLocks/>
          </p:cNvSpPr>
          <p:nvPr/>
        </p:nvSpPr>
        <p:spPr>
          <a:xfrm>
            <a:off x="635893" y="36056"/>
            <a:ext cx="8814228" cy="817313"/>
          </a:xfrm>
          <a:prstGeom prst="rect">
            <a:avLst/>
          </a:prstGeom>
        </p:spPr>
        <p:txBody>
          <a:bodyPr vert="horz" lIns="93258" tIns="46629" rIns="93258" bIns="46629" rtlCol="0" anchor="ctr">
            <a:norm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pPr algn="l"/>
            <a:r>
              <a:rPr lang="de-DE" sz="2856" dirty="0">
                <a:solidFill>
                  <a:prstClr val="black"/>
                </a:solidFill>
              </a:rPr>
              <a:t>Titelmasterformat durch Klicken bearbeiten</a:t>
            </a:r>
          </a:p>
        </p:txBody>
      </p:sp>
    </p:spTree>
    <p:extLst>
      <p:ext uri="{BB962C8B-B14F-4D97-AF65-F5344CB8AC3E}">
        <p14:creationId xmlns:p14="http://schemas.microsoft.com/office/powerpoint/2010/main" val="3789940746"/>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437637" y="4896168"/>
            <a:ext cx="7461885" cy="578020"/>
          </a:xfrm>
        </p:spPr>
        <p:txBody>
          <a:bodyPr anchor="b"/>
          <a:lstStyle>
            <a:lvl1pPr algn="l">
              <a:defRPr sz="2040" b="1"/>
            </a:lvl1pPr>
          </a:lstStyle>
          <a:p>
            <a:r>
              <a:rPr lang="de-DE"/>
              <a:t>Mastertitelformat bearbeiten</a:t>
            </a:r>
          </a:p>
        </p:txBody>
      </p:sp>
      <p:sp>
        <p:nvSpPr>
          <p:cNvPr id="3" name="Bildplatzhalter 2"/>
          <p:cNvSpPr>
            <a:spLocks noGrp="1"/>
          </p:cNvSpPr>
          <p:nvPr>
            <p:ph type="pic" idx="1"/>
          </p:nvPr>
        </p:nvSpPr>
        <p:spPr>
          <a:xfrm>
            <a:off x="2437637" y="1294018"/>
            <a:ext cx="7461885" cy="3527671"/>
          </a:xfrm>
        </p:spPr>
        <p:txBody>
          <a:bodyPr/>
          <a:lstStyle>
            <a:lvl1pPr marL="0" indent="0">
              <a:buNone/>
              <a:defRPr sz="3264"/>
            </a:lvl1pPr>
            <a:lvl2pPr marL="466292" indent="0">
              <a:buNone/>
              <a:defRPr sz="2856"/>
            </a:lvl2pPr>
            <a:lvl3pPr marL="932585" indent="0">
              <a:buNone/>
              <a:defRPr sz="2448"/>
            </a:lvl3pPr>
            <a:lvl4pPr marL="1398878" indent="0">
              <a:buNone/>
              <a:defRPr sz="2040"/>
            </a:lvl4pPr>
            <a:lvl5pPr marL="1865170" indent="0">
              <a:buNone/>
              <a:defRPr sz="2040"/>
            </a:lvl5pPr>
            <a:lvl6pPr marL="2331462" indent="0">
              <a:buNone/>
              <a:defRPr sz="2040"/>
            </a:lvl6pPr>
            <a:lvl7pPr marL="2797756" indent="0">
              <a:buNone/>
              <a:defRPr sz="2040"/>
            </a:lvl7pPr>
            <a:lvl8pPr marL="3264048" indent="0">
              <a:buNone/>
              <a:defRPr sz="2040"/>
            </a:lvl8pPr>
            <a:lvl9pPr marL="3730340" indent="0">
              <a:buNone/>
              <a:defRPr sz="2040"/>
            </a:lvl9pPr>
          </a:lstStyle>
          <a:p>
            <a:r>
              <a:rPr lang="de-DE"/>
              <a:t>Bild durch Klicken auf Symbol hinzufügen</a:t>
            </a:r>
          </a:p>
        </p:txBody>
      </p:sp>
      <p:sp>
        <p:nvSpPr>
          <p:cNvPr id="4" name="Textplatzhalter 3"/>
          <p:cNvSpPr>
            <a:spLocks noGrp="1"/>
          </p:cNvSpPr>
          <p:nvPr>
            <p:ph type="body" sz="half" idx="2"/>
          </p:nvPr>
        </p:nvSpPr>
        <p:spPr>
          <a:xfrm>
            <a:off x="2437637" y="5474188"/>
            <a:ext cx="7461885" cy="820885"/>
          </a:xfrm>
        </p:spPr>
        <p:txBody>
          <a:bodyPr/>
          <a:lstStyle>
            <a:lvl1pPr marL="0" indent="0">
              <a:buNone/>
              <a:defRPr sz="1428"/>
            </a:lvl1pPr>
            <a:lvl2pPr marL="466292" indent="0">
              <a:buNone/>
              <a:defRPr sz="1224"/>
            </a:lvl2pPr>
            <a:lvl3pPr marL="932585" indent="0">
              <a:buNone/>
              <a:defRPr sz="1020"/>
            </a:lvl3pPr>
            <a:lvl4pPr marL="1398878" indent="0">
              <a:buNone/>
              <a:defRPr sz="918"/>
            </a:lvl4pPr>
            <a:lvl5pPr marL="1865170" indent="0">
              <a:buNone/>
              <a:defRPr sz="918"/>
            </a:lvl5pPr>
            <a:lvl6pPr marL="2331462" indent="0">
              <a:buNone/>
              <a:defRPr sz="918"/>
            </a:lvl6pPr>
            <a:lvl7pPr marL="2797756" indent="0">
              <a:buNone/>
              <a:defRPr sz="918"/>
            </a:lvl7pPr>
            <a:lvl8pPr marL="3264048" indent="0">
              <a:buNone/>
              <a:defRPr sz="918"/>
            </a:lvl8pPr>
            <a:lvl9pPr marL="3730340" indent="0">
              <a:buNone/>
              <a:defRPr sz="918"/>
            </a:lvl9pPr>
          </a:lstStyle>
          <a:p>
            <a:pPr lvl="0"/>
            <a:r>
              <a:rPr lang="de-DE"/>
              <a:t>Mastertextformat bearbeiten</a:t>
            </a:r>
          </a:p>
        </p:txBody>
      </p:sp>
      <p:sp>
        <p:nvSpPr>
          <p:cNvPr id="7" name="Foliennummernplatzhalter 6"/>
          <p:cNvSpPr>
            <a:spLocks noGrp="1"/>
          </p:cNvSpPr>
          <p:nvPr>
            <p:ph type="sldNum" sz="quarter" idx="12"/>
          </p:nvPr>
        </p:nvSpPr>
        <p:spPr/>
        <p:txBody>
          <a:bodyPr/>
          <a:lstStyle/>
          <a:p>
            <a:fld id="{4B68E9E3-D075-454D-85C1-CCDEE54735CE}" type="slidenum">
              <a:rPr lang="de-DE" noProof="0" smtClean="0"/>
              <a:pPr/>
              <a:t>‹Nr.›</a:t>
            </a:fld>
            <a:endParaRPr lang="de-DE" noProof="0"/>
          </a:p>
        </p:txBody>
      </p:sp>
    </p:spTree>
    <p:extLst>
      <p:ext uri="{BB962C8B-B14F-4D97-AF65-F5344CB8AC3E}">
        <p14:creationId xmlns:p14="http://schemas.microsoft.com/office/powerpoint/2010/main" val="1759406114"/>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image" Target="../media/image1.tif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image" Target="../media/image4.png"/><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theme" Target="../theme/theme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image" Target="../media/image3.png"/><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21825" y="1073693"/>
            <a:ext cx="11192828" cy="1165754"/>
          </a:xfrm>
          <a:prstGeom prst="rect">
            <a:avLst/>
          </a:prstGeom>
        </p:spPr>
        <p:txBody>
          <a:bodyPr vert="horz" lIns="91440" tIns="45720" rIns="91440" bIns="45720" rtlCol="0" anchor="ctr">
            <a:normAutofit/>
          </a:bodyPr>
          <a:lstStyle/>
          <a:p>
            <a:r>
              <a:rPr lang="de-DE" dirty="0"/>
              <a:t>Titelmasterformat durch Klicken bearbeiten</a:t>
            </a:r>
          </a:p>
        </p:txBody>
      </p:sp>
      <p:sp>
        <p:nvSpPr>
          <p:cNvPr id="3" name="Textplatzhalter 2"/>
          <p:cNvSpPr>
            <a:spLocks noGrp="1"/>
          </p:cNvSpPr>
          <p:nvPr>
            <p:ph type="body" idx="1"/>
          </p:nvPr>
        </p:nvSpPr>
        <p:spPr>
          <a:xfrm>
            <a:off x="621825" y="2469083"/>
            <a:ext cx="11192828" cy="3779037"/>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oliennummernplatzhalter 5"/>
          <p:cNvSpPr>
            <a:spLocks noGrp="1"/>
          </p:cNvSpPr>
          <p:nvPr>
            <p:ph type="sldNum" sz="quarter" idx="4"/>
          </p:nvPr>
        </p:nvSpPr>
        <p:spPr>
          <a:xfrm>
            <a:off x="8912807" y="6482891"/>
            <a:ext cx="2901844"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B68E9E3-D075-454D-85C1-CCDEE54735CE}" type="slidenum">
              <a:rPr lang="de-DE" noProof="0" smtClean="0"/>
              <a:pPr/>
              <a:t>‹Nr.›</a:t>
            </a:fld>
            <a:endParaRPr lang="de-DE" noProof="0"/>
          </a:p>
        </p:txBody>
      </p:sp>
      <p:sp>
        <p:nvSpPr>
          <p:cNvPr id="7" name="Rechteck 6"/>
          <p:cNvSpPr/>
          <p:nvPr/>
        </p:nvSpPr>
        <p:spPr>
          <a:xfrm>
            <a:off x="0" y="0"/>
            <a:ext cx="12436475" cy="101615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36">
              <a:solidFill>
                <a:prstClr val="white"/>
              </a:solidFill>
            </a:endParaRPr>
          </a:p>
        </p:txBody>
      </p:sp>
      <p:sp>
        <p:nvSpPr>
          <p:cNvPr id="8" name="Rechteck 7"/>
          <p:cNvSpPr/>
          <p:nvPr/>
        </p:nvSpPr>
        <p:spPr>
          <a:xfrm>
            <a:off x="0" y="902669"/>
            <a:ext cx="1517315" cy="113483"/>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36">
              <a:solidFill>
                <a:prstClr val="white"/>
              </a:solidFill>
            </a:endParaRPr>
          </a:p>
        </p:txBody>
      </p:sp>
      <p:sp>
        <p:nvSpPr>
          <p:cNvPr id="9" name="Rechteck 8"/>
          <p:cNvSpPr/>
          <p:nvPr/>
        </p:nvSpPr>
        <p:spPr>
          <a:xfrm>
            <a:off x="1615253" y="902669"/>
            <a:ext cx="10821224" cy="11348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36">
              <a:solidFill>
                <a:prstClr val="white"/>
              </a:solidFill>
            </a:endParaRPr>
          </a:p>
        </p:txBody>
      </p:sp>
      <p:pic>
        <p:nvPicPr>
          <p:cNvPr id="10" name="Picture 5" descr="\\burghausen1\sekret\Marketing\LogoBox\ppedvLogos\ppedvlogopfad.tif"/>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743929" y="254164"/>
            <a:ext cx="2399481" cy="507829"/>
          </a:xfrm>
          <a:prstGeom prst="rect">
            <a:avLst/>
          </a:prstGeom>
          <a:noFill/>
          <a:extLst>
            <a:ext uri="{909E8E84-426E-40DD-AFC4-6F175D3DCCD1}">
              <a14:hiddenFill xmlns:a14="http://schemas.microsoft.com/office/drawing/2010/main">
                <a:solidFill>
                  <a:srgbClr val="FFFFFF"/>
                </a:solidFill>
              </a14:hiddenFill>
            </a:ext>
          </a:extLst>
        </p:spPr>
      </p:pic>
      <p:pic>
        <p:nvPicPr>
          <p:cNvPr id="11" name="Grafik 10"/>
          <p:cNvPicPr/>
          <p:nvPr/>
        </p:nvPicPr>
        <p:blipFill>
          <a:blip r:embed="rId30">
            <a:extLst>
              <a:ext uri="{28A0092B-C50C-407E-A947-70E740481C1C}">
                <a14:useLocalDpi xmlns:a14="http://schemas.microsoft.com/office/drawing/2010/main" val="0"/>
              </a:ext>
            </a:extLst>
          </a:blip>
          <a:stretch>
            <a:fillRect/>
          </a:stretch>
        </p:blipFill>
        <p:spPr>
          <a:xfrm>
            <a:off x="48277" y="6361481"/>
            <a:ext cx="3231884" cy="587532"/>
          </a:xfrm>
          <a:prstGeom prst="rect">
            <a:avLst/>
          </a:prstGeom>
        </p:spPr>
      </p:pic>
      <p:grpSp>
        <p:nvGrpSpPr>
          <p:cNvPr id="13" name="Regieanweisungen">
            <a:extLst>
              <a:ext uri="{FF2B5EF4-FFF2-40B4-BE49-F238E27FC236}">
                <a16:creationId xmlns:a16="http://schemas.microsoft.com/office/drawing/2014/main" id="{07B978BE-7889-4990-8494-217A53614B89}"/>
              </a:ext>
            </a:extLst>
          </p:cNvPr>
          <p:cNvGrpSpPr/>
          <p:nvPr userDrawn="1"/>
        </p:nvGrpSpPr>
        <p:grpSpPr>
          <a:xfrm>
            <a:off x="-2254016" y="-699434"/>
            <a:ext cx="16943980" cy="8548633"/>
            <a:chOff x="-2088001" y="-648000"/>
            <a:chExt cx="15696001" cy="7920000"/>
          </a:xfrm>
        </p:grpSpPr>
        <p:sp>
          <p:nvSpPr>
            <p:cNvPr id="14" name="Hilfslinien">
              <a:extLst>
                <a:ext uri="{FF2B5EF4-FFF2-40B4-BE49-F238E27FC236}">
                  <a16:creationId xmlns:a16="http://schemas.microsoft.com/office/drawing/2014/main" id="{7AE86ED7-0BE6-431F-8D79-2D34F3F68AFE}"/>
                </a:ext>
              </a:extLst>
            </p:cNvPr>
            <p:cNvSpPr txBox="1"/>
            <p:nvPr userDrawn="1"/>
          </p:nvSpPr>
          <p:spPr>
            <a:xfrm rot="10800000" flipH="1" flipV="1">
              <a:off x="721350" y="-648000"/>
              <a:ext cx="10080000" cy="288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3099287" rtl="0" eaLnBrk="1" fontAlgn="auto" latinLnBrk="0" hangingPunct="1">
                <a:lnSpc>
                  <a:spcPct val="100000"/>
                </a:lnSpc>
                <a:spcBef>
                  <a:spcPts val="0"/>
                </a:spcBef>
                <a:spcAft>
                  <a:spcPts val="0"/>
                </a:spcAft>
                <a:buClrTx/>
                <a:buSzTx/>
                <a:buFontTx/>
                <a:buNone/>
                <a:tabLst/>
                <a:defRPr/>
              </a:pPr>
              <a:r>
                <a:rPr kumimoji="0" lang="de-DE" sz="1133" b="0" i="0" u="none" strike="noStrike" kern="1200" cap="none" spc="0" normalizeH="0" baseline="0" noProof="0" dirty="0">
                  <a:ln>
                    <a:noFill/>
                  </a:ln>
                  <a:solidFill>
                    <a:schemeClr val="tx1"/>
                  </a:solidFill>
                  <a:effectLst/>
                  <a:uLnTx/>
                  <a:uFillTx/>
                  <a:latin typeface="+mn-lt"/>
                  <a:ea typeface="+mn-ea"/>
                  <a:cs typeface="+mn-cs"/>
                </a:rPr>
                <a:t>Führungslinien anzeigen: </a:t>
              </a:r>
              <a:r>
                <a:rPr kumimoji="0" lang="de-DE" sz="1133" b="0" i="0" u="none" strike="noStrike" kern="1200" cap="none" spc="0" normalizeH="0" baseline="0" noProof="0" dirty="0">
                  <a:ln>
                    <a:noFill/>
                  </a:ln>
                  <a:solidFill>
                    <a:schemeClr val="tx1"/>
                  </a:solidFill>
                  <a:effectLst/>
                  <a:uLnTx/>
                  <a:uFillTx/>
                  <a:latin typeface="+mj-lt"/>
                  <a:ea typeface="+mn-ea"/>
                  <a:cs typeface="+mn-cs"/>
                </a:rPr>
                <a:t>Menü &gt; Ansicht &gt; Anzeigen &gt; </a:t>
              </a:r>
              <a:r>
                <a:rPr kumimoji="0" lang="de-DE" sz="1133" b="0" i="0" u="none" strike="noStrike" kern="1200" cap="none" spc="0" normalizeH="0" baseline="0" noProof="0" dirty="0">
                  <a:ln>
                    <a:noFill/>
                  </a:ln>
                  <a:solidFill>
                    <a:schemeClr val="tx1"/>
                  </a:solidFill>
                  <a:effectLst/>
                  <a:uLnTx/>
                  <a:uFillTx/>
                  <a:latin typeface="+mn-lt"/>
                  <a:ea typeface="+mn-ea"/>
                  <a:cs typeface="+mn-cs"/>
                </a:rPr>
                <a:t>Haken</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n-lt"/>
                  <a:ea typeface="+mn-ea"/>
                  <a:cs typeface="+mn-cs"/>
                </a:rPr>
                <a:t>bei</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j-lt"/>
                  <a:ea typeface="+mn-ea"/>
                  <a:cs typeface="+mn-cs"/>
                </a:rPr>
                <a:t>Führungslinien</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5" name="Zurücksetzen">
              <a:extLst>
                <a:ext uri="{FF2B5EF4-FFF2-40B4-BE49-F238E27FC236}">
                  <a16:creationId xmlns:a16="http://schemas.microsoft.com/office/drawing/2014/main" id="{9CB6DCA2-E748-46EE-8FF6-E9E08E02EB42}"/>
                </a:ext>
              </a:extLst>
            </p:cNvPr>
            <p:cNvSpPr txBox="1"/>
            <p:nvPr userDrawn="1"/>
          </p:nvSpPr>
          <p:spPr>
            <a:xfrm rot="10800000" flipH="1" flipV="1">
              <a:off x="11628000" y="0"/>
              <a:ext cx="1980000" cy="61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133" b="0" baseline="0" dirty="0">
                  <a:solidFill>
                    <a:schemeClr val="tx1"/>
                  </a:solidFill>
                  <a:latin typeface="+mn-lt"/>
                </a:rPr>
                <a:t>Folie in Ursprungsform </a:t>
              </a:r>
            </a:p>
            <a:p>
              <a:pPr indent="0" algn="l">
                <a:lnSpc>
                  <a:spcPct val="100000"/>
                </a:lnSpc>
                <a:spcBef>
                  <a:spcPts val="0"/>
                </a:spcBef>
                <a:spcAft>
                  <a:spcPts val="0"/>
                </a:spcAft>
              </a:pPr>
              <a:r>
                <a:rPr lang="de-DE" sz="1133" b="0" baseline="0" dirty="0">
                  <a:solidFill>
                    <a:schemeClr val="tx1"/>
                  </a:solidFill>
                  <a:latin typeface="+mn-lt"/>
                </a:rPr>
                <a:t>bringen über Menu:</a:t>
              </a:r>
            </a:p>
            <a:p>
              <a:pPr indent="0" algn="l">
                <a:lnSpc>
                  <a:spcPct val="100000"/>
                </a:lnSpc>
                <a:spcBef>
                  <a:spcPts val="0"/>
                </a:spcBef>
                <a:spcAft>
                  <a:spcPts val="0"/>
                </a:spcAft>
              </a:pPr>
              <a:r>
                <a:rPr lang="de-DE" sz="1133" b="0" baseline="0" dirty="0">
                  <a:solidFill>
                    <a:schemeClr val="tx1"/>
                  </a:solidFill>
                  <a:latin typeface="+mj-lt"/>
                </a:rPr>
                <a:t>Start &gt; Folien &gt; Zurücksetzen</a:t>
              </a:r>
            </a:p>
          </p:txBody>
        </p:sp>
        <p:sp>
          <p:nvSpPr>
            <p:cNvPr id="16" name="Layoutwechsel">
              <a:extLst>
                <a:ext uri="{FF2B5EF4-FFF2-40B4-BE49-F238E27FC236}">
                  <a16:creationId xmlns:a16="http://schemas.microsoft.com/office/drawing/2014/main" id="{2DA7D654-81F0-4988-B670-D85FECC8EB64}"/>
                </a:ext>
              </a:extLst>
            </p:cNvPr>
            <p:cNvSpPr txBox="1"/>
            <p:nvPr userDrawn="1"/>
          </p:nvSpPr>
          <p:spPr>
            <a:xfrm rot="10800000" flipH="1" flipV="1">
              <a:off x="11628000" y="720000"/>
              <a:ext cx="1980000" cy="61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133" b="0" baseline="0" dirty="0">
                  <a:solidFill>
                    <a:schemeClr val="tx1"/>
                  </a:solidFill>
                  <a:latin typeface="+mn-lt"/>
                </a:rPr>
                <a:t>Wechsel des Folienlayouts </a:t>
              </a:r>
              <a:br>
                <a:rPr lang="de-DE" sz="1133" b="0" baseline="0" dirty="0">
                  <a:solidFill>
                    <a:schemeClr val="tx1"/>
                  </a:solidFill>
                  <a:latin typeface="+mn-lt"/>
                </a:rPr>
              </a:br>
              <a:r>
                <a:rPr lang="de-DE" sz="1133" b="0" baseline="0" dirty="0">
                  <a:solidFill>
                    <a:schemeClr val="tx1"/>
                  </a:solidFill>
                  <a:latin typeface="+mn-lt"/>
                </a:rPr>
                <a:t>im Menü über:</a:t>
              </a:r>
            </a:p>
            <a:p>
              <a:pPr marL="0" marR="0" lvl="0" indent="0" algn="l"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j-lt"/>
                </a:rPr>
                <a:t>Start &gt; Folien &gt; Layout</a:t>
              </a:r>
            </a:p>
          </p:txBody>
        </p:sp>
        <p:grpSp>
          <p:nvGrpSpPr>
            <p:cNvPr id="17" name="Listenebenen">
              <a:extLst>
                <a:ext uri="{FF2B5EF4-FFF2-40B4-BE49-F238E27FC236}">
                  <a16:creationId xmlns:a16="http://schemas.microsoft.com/office/drawing/2014/main" id="{38C556C7-8198-4CB1-AFCA-E713DBECD38F}"/>
                </a:ext>
              </a:extLst>
            </p:cNvPr>
            <p:cNvGrpSpPr/>
            <p:nvPr userDrawn="1"/>
          </p:nvGrpSpPr>
          <p:grpSpPr>
            <a:xfrm>
              <a:off x="-2088001" y="0"/>
              <a:ext cx="1980001" cy="1728000"/>
              <a:chOff x="-2088001" y="0"/>
              <a:chExt cx="1980001" cy="1728000"/>
            </a:xfrm>
          </p:grpSpPr>
          <p:sp>
            <p:nvSpPr>
              <p:cNvPr id="19" name="Text // Listenebene erhöhen">
                <a:extLst>
                  <a:ext uri="{FF2B5EF4-FFF2-40B4-BE49-F238E27FC236}">
                    <a16:creationId xmlns:a16="http://schemas.microsoft.com/office/drawing/2014/main" id="{BB691D29-D8C9-4461-BB7E-D4EACE0E78AD}"/>
                  </a:ext>
                </a:extLst>
              </p:cNvPr>
              <p:cNvSpPr txBox="1"/>
              <p:nvPr userDrawn="1"/>
            </p:nvSpPr>
            <p:spPr>
              <a:xfrm>
                <a:off x="-2088001" y="864001"/>
                <a:ext cx="1043999" cy="360000"/>
              </a:xfrm>
              <a:prstGeom prst="rect">
                <a:avLst/>
              </a:prstGeom>
              <a:noFill/>
            </p:spPr>
            <p:txBody>
              <a:bodyPr wrap="square" lIns="0" tIns="0" rIns="0" bIns="0" rtlCol="0" anchor="ctr" anchorCtr="0">
                <a:noAutofit/>
              </a:body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Listenebene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erhöhen</a:t>
                </a:r>
              </a:p>
            </p:txBody>
          </p:sp>
          <p:sp>
            <p:nvSpPr>
              <p:cNvPr id="20" name="Text // Listenebene verringern">
                <a:extLst>
                  <a:ext uri="{FF2B5EF4-FFF2-40B4-BE49-F238E27FC236}">
                    <a16:creationId xmlns:a16="http://schemas.microsoft.com/office/drawing/2014/main" id="{57CA9EE5-BAF3-4788-94E8-54D6605DFB4B}"/>
                  </a:ext>
                </a:extLst>
              </p:cNvPr>
              <p:cNvSpPr txBox="1"/>
              <p:nvPr userDrawn="1"/>
            </p:nvSpPr>
            <p:spPr>
              <a:xfrm>
                <a:off x="-2088001" y="1368000"/>
                <a:ext cx="1043999" cy="360000"/>
              </a:xfrm>
              <a:prstGeom prst="rect">
                <a:avLst/>
              </a:prstGeom>
              <a:noFill/>
            </p:spPr>
            <p:txBody>
              <a:bodyPr wrap="square" lIns="0" tIns="0" rIns="0" bIns="0" rtlCol="0" anchor="ctr" anchorCtr="0">
                <a:noAutofit/>
              </a:body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Listenebene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verringern</a:t>
                </a:r>
              </a:p>
            </p:txBody>
          </p:sp>
          <p:sp>
            <p:nvSpPr>
              <p:cNvPr id="21" name="Listenebenen">
                <a:extLst>
                  <a:ext uri="{FF2B5EF4-FFF2-40B4-BE49-F238E27FC236}">
                    <a16:creationId xmlns:a16="http://schemas.microsoft.com/office/drawing/2014/main" id="{E9036137-EAF7-47FC-9BC8-4D3187664586}"/>
                  </a:ext>
                </a:extLst>
              </p:cNvPr>
              <p:cNvSpPr txBox="1"/>
              <p:nvPr userDrawn="1"/>
            </p:nvSpPr>
            <p:spPr>
              <a:xfrm rot="10800000" flipH="1" flipV="1">
                <a:off x="-2088000" y="0"/>
                <a:ext cx="1980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Wechsel der Textebene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im Menü über: </a:t>
                </a:r>
                <a:br>
                  <a:rPr lang="de-DE" sz="1133" b="0" baseline="0" dirty="0">
                    <a:solidFill>
                      <a:schemeClr val="tx1"/>
                    </a:solidFill>
                    <a:latin typeface="+mn-lt"/>
                  </a:rPr>
                </a:br>
                <a:r>
                  <a:rPr lang="de-DE" sz="1133" b="0" baseline="0" dirty="0">
                    <a:solidFill>
                      <a:schemeClr val="tx1"/>
                    </a:solidFill>
                    <a:latin typeface="+mj-lt"/>
                  </a:rPr>
                  <a:t>Start &gt; Absatz &gt; Listenebene erhöhen/verringern</a:t>
                </a:r>
              </a:p>
            </p:txBody>
          </p:sp>
          <p:pic>
            <p:nvPicPr>
              <p:cNvPr id="22" name="Bild // Listenebene verringern">
                <a:extLst>
                  <a:ext uri="{FF2B5EF4-FFF2-40B4-BE49-F238E27FC236}">
                    <a16:creationId xmlns:a16="http://schemas.microsoft.com/office/drawing/2014/main" id="{90611FD3-D648-4CDB-9A9A-25908913A8ED}"/>
                  </a:ext>
                </a:extLst>
              </p:cNvPr>
              <p:cNvPicPr>
                <a:picLocks noChangeAspect="1"/>
              </p:cNvPicPr>
              <p:nvPr userDrawn="1"/>
            </p:nvPicPr>
            <p:blipFill>
              <a:blip r:embed="rId31">
                <a:extLst>
                  <a:ext uri="{28A0092B-C50C-407E-A947-70E740481C1C}">
                    <a14:useLocalDpi xmlns:a14="http://schemas.microsoft.com/office/drawing/2010/main"/>
                  </a:ext>
                </a:extLst>
              </a:blip>
              <a:stretch>
                <a:fillRect/>
              </a:stretch>
            </p:blipFill>
            <p:spPr>
              <a:xfrm>
                <a:off x="-936000" y="1368000"/>
                <a:ext cx="777602" cy="360000"/>
              </a:xfrm>
              <a:prstGeom prst="rect">
                <a:avLst/>
              </a:prstGeom>
              <a:noFill/>
              <a:ln>
                <a:noFill/>
              </a:ln>
            </p:spPr>
          </p:pic>
          <p:pic>
            <p:nvPicPr>
              <p:cNvPr id="23" name="Bild // Listenebene erhöhen">
                <a:extLst>
                  <a:ext uri="{FF2B5EF4-FFF2-40B4-BE49-F238E27FC236}">
                    <a16:creationId xmlns:a16="http://schemas.microsoft.com/office/drawing/2014/main" id="{88FDE67E-71F6-4EE4-95D0-E844DD1EC56E}"/>
                  </a:ext>
                </a:extLst>
              </p:cNvPr>
              <p:cNvPicPr>
                <a:picLocks noChangeAspect="1"/>
              </p:cNvPicPr>
              <p:nvPr userDrawn="1"/>
            </p:nvPicPr>
            <p:blipFill>
              <a:blip r:embed="rId32">
                <a:extLst>
                  <a:ext uri="{28A0092B-C50C-407E-A947-70E740481C1C}">
                    <a14:useLocalDpi xmlns:a14="http://schemas.microsoft.com/office/drawing/2010/main"/>
                  </a:ext>
                </a:extLst>
              </a:blip>
              <a:stretch>
                <a:fillRect/>
              </a:stretch>
            </p:blipFill>
            <p:spPr>
              <a:xfrm>
                <a:off x="-936000" y="864000"/>
                <a:ext cx="777602" cy="360000"/>
              </a:xfrm>
              <a:prstGeom prst="rect">
                <a:avLst/>
              </a:prstGeom>
              <a:noFill/>
              <a:ln>
                <a:noFill/>
              </a:ln>
            </p:spPr>
          </p:pic>
        </p:grpSp>
        <p:sp>
          <p:nvSpPr>
            <p:cNvPr id="18" name="Fußzeile">
              <a:extLst>
                <a:ext uri="{FF2B5EF4-FFF2-40B4-BE49-F238E27FC236}">
                  <a16:creationId xmlns:a16="http://schemas.microsoft.com/office/drawing/2014/main" id="{4DE54C2E-D6E6-4572-A526-2EE7FE3D93A3}"/>
                </a:ext>
              </a:extLst>
            </p:cNvPr>
            <p:cNvSpPr txBox="1"/>
            <p:nvPr userDrawn="1"/>
          </p:nvSpPr>
          <p:spPr>
            <a:xfrm rot="10800000" flipH="1" flipV="1">
              <a:off x="504000" y="6984000"/>
              <a:ext cx="10080000" cy="2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3099287"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Fußzeile/Datum anpassen: </a:t>
              </a:r>
              <a:r>
                <a:rPr lang="de-DE" sz="1133" b="0" baseline="0" dirty="0">
                  <a:solidFill>
                    <a:schemeClr val="tx1"/>
                  </a:solidFill>
                  <a:latin typeface="+mj-lt"/>
                </a:rPr>
                <a:t>Menü &gt; Einfügen &gt; Text &gt; Kopf- und Fußzeile</a:t>
              </a:r>
            </a:p>
          </p:txBody>
        </p:sp>
      </p:grpSp>
    </p:spTree>
    <p:extLst>
      <p:ext uri="{BB962C8B-B14F-4D97-AF65-F5344CB8AC3E}">
        <p14:creationId xmlns:p14="http://schemas.microsoft.com/office/powerpoint/2010/main" val="1771783330"/>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 id="2147484757" r:id="rId12"/>
    <p:sldLayoutId id="2147484758" r:id="rId13"/>
    <p:sldLayoutId id="2147484759" r:id="rId14"/>
    <p:sldLayoutId id="2147484760" r:id="rId15"/>
    <p:sldLayoutId id="2147484761" r:id="rId16"/>
    <p:sldLayoutId id="2147484762" r:id="rId17"/>
    <p:sldLayoutId id="2147484763" r:id="rId18"/>
    <p:sldLayoutId id="2147484764" r:id="rId19"/>
    <p:sldLayoutId id="2147484765" r:id="rId20"/>
    <p:sldLayoutId id="2147484766" r:id="rId21"/>
    <p:sldLayoutId id="2147484767" r:id="rId22"/>
    <p:sldLayoutId id="2147484796" r:id="rId23"/>
    <p:sldLayoutId id="2147484797" r:id="rId24"/>
    <p:sldLayoutId id="2147484798" r:id="rId25"/>
    <p:sldLayoutId id="2147484799" r:id="rId26"/>
    <p:sldLayoutId id="2147484800" r:id="rId27"/>
  </p:sldLayoutIdLst>
  <p:hf hdr="0"/>
  <p:txStyles>
    <p:titleStyle>
      <a:lvl1pPr algn="ctr" defTabSz="932585" rtl="0" eaLnBrk="1" latinLnBrk="0" hangingPunct="1">
        <a:spcBef>
          <a:spcPct val="0"/>
        </a:spcBef>
        <a:buNone/>
        <a:defRPr sz="4488" kern="1200">
          <a:solidFill>
            <a:schemeClr val="tx1"/>
          </a:solidFill>
          <a:latin typeface="+mj-lt"/>
          <a:ea typeface="+mj-ea"/>
          <a:cs typeface="+mj-cs"/>
        </a:defRPr>
      </a:lvl1pPr>
    </p:titleStyle>
    <p:bodyStyle>
      <a:lvl1pPr marL="349720" indent="-349720" algn="l" defTabSz="932585" rtl="0" eaLnBrk="1" latinLnBrk="0" hangingPunct="1">
        <a:spcBef>
          <a:spcPct val="20000"/>
        </a:spcBef>
        <a:buFont typeface="Arial" pitchFamily="34" charset="0"/>
        <a:buChar char="•"/>
        <a:defRPr sz="3264" kern="1200">
          <a:solidFill>
            <a:schemeClr val="tx1"/>
          </a:solidFill>
          <a:latin typeface="+mn-lt"/>
          <a:ea typeface="+mn-ea"/>
          <a:cs typeface="+mn-cs"/>
        </a:defRPr>
      </a:lvl1pPr>
      <a:lvl2pPr marL="757725" indent="-291432" algn="l" defTabSz="932585" rtl="0" eaLnBrk="1" latinLnBrk="0" hangingPunct="1">
        <a:spcBef>
          <a:spcPct val="20000"/>
        </a:spcBef>
        <a:buFont typeface="Arial" pitchFamily="34" charset="0"/>
        <a:buChar char="–"/>
        <a:defRPr sz="2856" kern="1200">
          <a:solidFill>
            <a:schemeClr val="tx1"/>
          </a:solidFill>
          <a:latin typeface="+mn-lt"/>
          <a:ea typeface="+mn-ea"/>
          <a:cs typeface="+mn-cs"/>
        </a:defRPr>
      </a:lvl2pPr>
      <a:lvl3pPr marL="1165731" indent="-233146" algn="l" defTabSz="932585" rtl="0" eaLnBrk="1" latinLnBrk="0" hangingPunct="1">
        <a:spcBef>
          <a:spcPct val="20000"/>
        </a:spcBef>
        <a:buFont typeface="Arial" pitchFamily="34" charset="0"/>
        <a:buChar char="•"/>
        <a:defRPr sz="2448" kern="1200">
          <a:solidFill>
            <a:schemeClr val="tx1"/>
          </a:solidFill>
          <a:latin typeface="+mn-lt"/>
          <a:ea typeface="+mn-ea"/>
          <a:cs typeface="+mn-cs"/>
        </a:defRPr>
      </a:lvl3pPr>
      <a:lvl4pPr marL="1632024" indent="-233146" algn="l" defTabSz="932585" rtl="0" eaLnBrk="1" latinLnBrk="0" hangingPunct="1">
        <a:spcBef>
          <a:spcPct val="20000"/>
        </a:spcBef>
        <a:buFont typeface="Arial" pitchFamily="34" charset="0"/>
        <a:buChar char="–"/>
        <a:defRPr sz="2040" kern="1200">
          <a:solidFill>
            <a:schemeClr val="tx1"/>
          </a:solidFill>
          <a:latin typeface="+mn-lt"/>
          <a:ea typeface="+mn-ea"/>
          <a:cs typeface="+mn-cs"/>
        </a:defRPr>
      </a:lvl4pPr>
      <a:lvl5pPr marL="2098316" indent="-233146" algn="l" defTabSz="932585" rtl="0" eaLnBrk="1" latinLnBrk="0" hangingPunct="1">
        <a:spcBef>
          <a:spcPct val="20000"/>
        </a:spcBef>
        <a:buFont typeface="Arial" pitchFamily="34" charset="0"/>
        <a:buChar char="»"/>
        <a:defRPr sz="2040" kern="1200">
          <a:solidFill>
            <a:schemeClr val="tx1"/>
          </a:solidFill>
          <a:latin typeface="+mn-lt"/>
          <a:ea typeface="+mn-ea"/>
          <a:cs typeface="+mn-cs"/>
        </a:defRPr>
      </a:lvl5pPr>
      <a:lvl6pPr marL="2564609" indent="-233146" algn="l" defTabSz="932585"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902" indent="-233146" algn="l" defTabSz="932585"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94" indent="-233146" algn="l" defTabSz="932585"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86" indent="-233146" algn="l" defTabSz="932585"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de-DE"/>
      </a:defPPr>
      <a:lvl1pPr marL="0" algn="l" defTabSz="932585" rtl="0" eaLnBrk="1" latinLnBrk="0" hangingPunct="1">
        <a:defRPr sz="1836" kern="1200">
          <a:solidFill>
            <a:schemeClr val="tx1"/>
          </a:solidFill>
          <a:latin typeface="+mn-lt"/>
          <a:ea typeface="+mn-ea"/>
          <a:cs typeface="+mn-cs"/>
        </a:defRPr>
      </a:lvl1pPr>
      <a:lvl2pPr marL="466292" algn="l" defTabSz="932585" rtl="0" eaLnBrk="1" latinLnBrk="0" hangingPunct="1">
        <a:defRPr sz="1836" kern="1200">
          <a:solidFill>
            <a:schemeClr val="tx1"/>
          </a:solidFill>
          <a:latin typeface="+mn-lt"/>
          <a:ea typeface="+mn-ea"/>
          <a:cs typeface="+mn-cs"/>
        </a:defRPr>
      </a:lvl2pPr>
      <a:lvl3pPr marL="932585" algn="l" defTabSz="932585" rtl="0" eaLnBrk="1" latinLnBrk="0" hangingPunct="1">
        <a:defRPr sz="1836" kern="1200">
          <a:solidFill>
            <a:schemeClr val="tx1"/>
          </a:solidFill>
          <a:latin typeface="+mn-lt"/>
          <a:ea typeface="+mn-ea"/>
          <a:cs typeface="+mn-cs"/>
        </a:defRPr>
      </a:lvl3pPr>
      <a:lvl4pPr marL="1398878" algn="l" defTabSz="932585" rtl="0" eaLnBrk="1" latinLnBrk="0" hangingPunct="1">
        <a:defRPr sz="1836" kern="1200">
          <a:solidFill>
            <a:schemeClr val="tx1"/>
          </a:solidFill>
          <a:latin typeface="+mn-lt"/>
          <a:ea typeface="+mn-ea"/>
          <a:cs typeface="+mn-cs"/>
        </a:defRPr>
      </a:lvl4pPr>
      <a:lvl5pPr marL="1865170" algn="l" defTabSz="932585" rtl="0" eaLnBrk="1" latinLnBrk="0" hangingPunct="1">
        <a:defRPr sz="1836" kern="1200">
          <a:solidFill>
            <a:schemeClr val="tx1"/>
          </a:solidFill>
          <a:latin typeface="+mn-lt"/>
          <a:ea typeface="+mn-ea"/>
          <a:cs typeface="+mn-cs"/>
        </a:defRPr>
      </a:lvl5pPr>
      <a:lvl6pPr marL="2331462" algn="l" defTabSz="932585" rtl="0" eaLnBrk="1" latinLnBrk="0" hangingPunct="1">
        <a:defRPr sz="1836" kern="1200">
          <a:solidFill>
            <a:schemeClr val="tx1"/>
          </a:solidFill>
          <a:latin typeface="+mn-lt"/>
          <a:ea typeface="+mn-ea"/>
          <a:cs typeface="+mn-cs"/>
        </a:defRPr>
      </a:lvl6pPr>
      <a:lvl7pPr marL="2797756" algn="l" defTabSz="932585" rtl="0" eaLnBrk="1" latinLnBrk="0" hangingPunct="1">
        <a:defRPr sz="1836" kern="1200">
          <a:solidFill>
            <a:schemeClr val="tx1"/>
          </a:solidFill>
          <a:latin typeface="+mn-lt"/>
          <a:ea typeface="+mn-ea"/>
          <a:cs typeface="+mn-cs"/>
        </a:defRPr>
      </a:lvl7pPr>
      <a:lvl8pPr marL="3264048" algn="l" defTabSz="932585" rtl="0" eaLnBrk="1" latinLnBrk="0" hangingPunct="1">
        <a:defRPr sz="1836" kern="1200">
          <a:solidFill>
            <a:schemeClr val="tx1"/>
          </a:solidFill>
          <a:latin typeface="+mn-lt"/>
          <a:ea typeface="+mn-ea"/>
          <a:cs typeface="+mn-cs"/>
        </a:defRPr>
      </a:lvl8pPr>
      <a:lvl9pPr marL="3730340" algn="l" defTabSz="932585"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21825" y="1073693"/>
            <a:ext cx="11192828" cy="1165754"/>
          </a:xfrm>
          <a:prstGeom prst="rect">
            <a:avLst/>
          </a:prstGeom>
        </p:spPr>
        <p:txBody>
          <a:bodyPr vert="horz" lIns="91440" tIns="45720" rIns="91440" bIns="45720" rtlCol="0" anchor="ctr">
            <a:normAutofit/>
          </a:bodyPr>
          <a:lstStyle/>
          <a:p>
            <a:r>
              <a:rPr lang="de-DE" dirty="0"/>
              <a:t>Titelmasterformat durch Klicken bearbeiten</a:t>
            </a:r>
          </a:p>
        </p:txBody>
      </p:sp>
      <p:sp>
        <p:nvSpPr>
          <p:cNvPr id="3" name="Textplatzhalter 2"/>
          <p:cNvSpPr>
            <a:spLocks noGrp="1"/>
          </p:cNvSpPr>
          <p:nvPr>
            <p:ph type="body" idx="1"/>
          </p:nvPr>
        </p:nvSpPr>
        <p:spPr>
          <a:xfrm>
            <a:off x="621825" y="2469083"/>
            <a:ext cx="11192828" cy="3779037"/>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oliennummernplatzhalter 5"/>
          <p:cNvSpPr>
            <a:spLocks noGrp="1"/>
          </p:cNvSpPr>
          <p:nvPr>
            <p:ph type="sldNum" sz="quarter" idx="4"/>
          </p:nvPr>
        </p:nvSpPr>
        <p:spPr>
          <a:xfrm>
            <a:off x="8912807" y="6482891"/>
            <a:ext cx="2901844"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B68E9E3-D075-454D-85C1-CCDEE54735CE}" type="slidenum">
              <a:rPr lang="de-DE" noProof="0" smtClean="0"/>
              <a:pPr/>
              <a:t>‹Nr.›</a:t>
            </a:fld>
            <a:endParaRPr lang="de-DE" noProof="0"/>
          </a:p>
        </p:txBody>
      </p:sp>
      <p:sp>
        <p:nvSpPr>
          <p:cNvPr id="7" name="Rechteck 6"/>
          <p:cNvSpPr/>
          <p:nvPr/>
        </p:nvSpPr>
        <p:spPr>
          <a:xfrm>
            <a:off x="0" y="0"/>
            <a:ext cx="12436475" cy="101615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36">
              <a:solidFill>
                <a:prstClr val="white"/>
              </a:solidFill>
            </a:endParaRPr>
          </a:p>
        </p:txBody>
      </p:sp>
      <p:sp>
        <p:nvSpPr>
          <p:cNvPr id="8" name="Rechteck 7"/>
          <p:cNvSpPr/>
          <p:nvPr/>
        </p:nvSpPr>
        <p:spPr>
          <a:xfrm>
            <a:off x="0" y="902669"/>
            <a:ext cx="1517315" cy="113483"/>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36">
              <a:solidFill>
                <a:prstClr val="white"/>
              </a:solidFill>
            </a:endParaRPr>
          </a:p>
        </p:txBody>
      </p:sp>
      <p:sp>
        <p:nvSpPr>
          <p:cNvPr id="9" name="Rechteck 8"/>
          <p:cNvSpPr/>
          <p:nvPr/>
        </p:nvSpPr>
        <p:spPr>
          <a:xfrm>
            <a:off x="1615253" y="902669"/>
            <a:ext cx="10821224" cy="11348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36">
              <a:solidFill>
                <a:prstClr val="white"/>
              </a:solidFill>
            </a:endParaRPr>
          </a:p>
        </p:txBody>
      </p:sp>
      <p:pic>
        <p:nvPicPr>
          <p:cNvPr id="10" name="Picture 5" descr="\\burghausen1\sekret\Marketing\LogoBox\ppedvLogos\ppedvlogopfad.tif"/>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743929" y="254164"/>
            <a:ext cx="2399481" cy="507829"/>
          </a:xfrm>
          <a:prstGeom prst="rect">
            <a:avLst/>
          </a:prstGeom>
          <a:noFill/>
          <a:extLst>
            <a:ext uri="{909E8E84-426E-40DD-AFC4-6F175D3DCCD1}">
              <a14:hiddenFill xmlns:a14="http://schemas.microsoft.com/office/drawing/2010/main">
                <a:solidFill>
                  <a:srgbClr val="FFFFFF"/>
                </a:solidFill>
              </a14:hiddenFill>
            </a:ext>
          </a:extLst>
        </p:spPr>
      </p:pic>
      <p:pic>
        <p:nvPicPr>
          <p:cNvPr id="11" name="Grafik 10"/>
          <p:cNvPicPr/>
          <p:nvPr/>
        </p:nvPicPr>
        <p:blipFill>
          <a:blip r:embed="rId30">
            <a:extLst>
              <a:ext uri="{28A0092B-C50C-407E-A947-70E740481C1C}">
                <a14:useLocalDpi xmlns:a14="http://schemas.microsoft.com/office/drawing/2010/main" val="0"/>
              </a:ext>
            </a:extLst>
          </a:blip>
          <a:stretch>
            <a:fillRect/>
          </a:stretch>
        </p:blipFill>
        <p:spPr>
          <a:xfrm>
            <a:off x="48277" y="6361481"/>
            <a:ext cx="3231884" cy="587532"/>
          </a:xfrm>
          <a:prstGeom prst="rect">
            <a:avLst/>
          </a:prstGeom>
        </p:spPr>
      </p:pic>
      <p:grpSp>
        <p:nvGrpSpPr>
          <p:cNvPr id="13" name="Regieanweisungen">
            <a:extLst>
              <a:ext uri="{FF2B5EF4-FFF2-40B4-BE49-F238E27FC236}">
                <a16:creationId xmlns:a16="http://schemas.microsoft.com/office/drawing/2014/main" id="{07B978BE-7889-4990-8494-217A53614B89}"/>
              </a:ext>
            </a:extLst>
          </p:cNvPr>
          <p:cNvGrpSpPr/>
          <p:nvPr userDrawn="1"/>
        </p:nvGrpSpPr>
        <p:grpSpPr>
          <a:xfrm>
            <a:off x="-2254016" y="-699434"/>
            <a:ext cx="16943980" cy="8548633"/>
            <a:chOff x="-2088001" y="-648000"/>
            <a:chExt cx="15696001" cy="7920000"/>
          </a:xfrm>
        </p:grpSpPr>
        <p:sp>
          <p:nvSpPr>
            <p:cNvPr id="14" name="Hilfslinien">
              <a:extLst>
                <a:ext uri="{FF2B5EF4-FFF2-40B4-BE49-F238E27FC236}">
                  <a16:creationId xmlns:a16="http://schemas.microsoft.com/office/drawing/2014/main" id="{7AE86ED7-0BE6-431F-8D79-2D34F3F68AFE}"/>
                </a:ext>
              </a:extLst>
            </p:cNvPr>
            <p:cNvSpPr txBox="1"/>
            <p:nvPr userDrawn="1"/>
          </p:nvSpPr>
          <p:spPr>
            <a:xfrm rot="10800000" flipH="1" flipV="1">
              <a:off x="721350" y="-648000"/>
              <a:ext cx="10080000" cy="288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3099287" rtl="0" eaLnBrk="1" fontAlgn="auto" latinLnBrk="0" hangingPunct="1">
                <a:lnSpc>
                  <a:spcPct val="100000"/>
                </a:lnSpc>
                <a:spcBef>
                  <a:spcPts val="0"/>
                </a:spcBef>
                <a:spcAft>
                  <a:spcPts val="0"/>
                </a:spcAft>
                <a:buClrTx/>
                <a:buSzTx/>
                <a:buFontTx/>
                <a:buNone/>
                <a:tabLst/>
                <a:defRPr/>
              </a:pPr>
              <a:r>
                <a:rPr kumimoji="0" lang="de-DE" sz="1133" b="0" i="0" u="none" strike="noStrike" kern="1200" cap="none" spc="0" normalizeH="0" baseline="0" noProof="0" dirty="0">
                  <a:ln>
                    <a:noFill/>
                  </a:ln>
                  <a:solidFill>
                    <a:schemeClr val="tx1"/>
                  </a:solidFill>
                  <a:effectLst/>
                  <a:uLnTx/>
                  <a:uFillTx/>
                  <a:latin typeface="+mn-lt"/>
                  <a:ea typeface="+mn-ea"/>
                  <a:cs typeface="+mn-cs"/>
                </a:rPr>
                <a:t>Führungslinien anzeigen: </a:t>
              </a:r>
              <a:r>
                <a:rPr kumimoji="0" lang="de-DE" sz="1133" b="0" i="0" u="none" strike="noStrike" kern="1200" cap="none" spc="0" normalizeH="0" baseline="0" noProof="0" dirty="0">
                  <a:ln>
                    <a:noFill/>
                  </a:ln>
                  <a:solidFill>
                    <a:schemeClr val="tx1"/>
                  </a:solidFill>
                  <a:effectLst/>
                  <a:uLnTx/>
                  <a:uFillTx/>
                  <a:latin typeface="+mj-lt"/>
                  <a:ea typeface="+mn-ea"/>
                  <a:cs typeface="+mn-cs"/>
                </a:rPr>
                <a:t>Menü &gt; Ansicht &gt; Anzeigen &gt; </a:t>
              </a:r>
              <a:r>
                <a:rPr kumimoji="0" lang="de-DE" sz="1133" b="0" i="0" u="none" strike="noStrike" kern="1200" cap="none" spc="0" normalizeH="0" baseline="0" noProof="0" dirty="0">
                  <a:ln>
                    <a:noFill/>
                  </a:ln>
                  <a:solidFill>
                    <a:schemeClr val="tx1"/>
                  </a:solidFill>
                  <a:effectLst/>
                  <a:uLnTx/>
                  <a:uFillTx/>
                  <a:latin typeface="+mn-lt"/>
                  <a:ea typeface="+mn-ea"/>
                  <a:cs typeface="+mn-cs"/>
                </a:rPr>
                <a:t>Haken</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n-lt"/>
                  <a:ea typeface="+mn-ea"/>
                  <a:cs typeface="+mn-cs"/>
                </a:rPr>
                <a:t>bei</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j-lt"/>
                  <a:ea typeface="+mn-ea"/>
                  <a:cs typeface="+mn-cs"/>
                </a:rPr>
                <a:t>Führungslinien</a:t>
              </a:r>
              <a:r>
                <a:rPr kumimoji="0" lang="de-DE" sz="1133" b="1" i="0" u="none" strike="noStrike" kern="1200" cap="none" spc="0" normalizeH="0" baseline="0" noProof="0" dirty="0">
                  <a:ln>
                    <a:noFill/>
                  </a:ln>
                  <a:solidFill>
                    <a:schemeClr val="tx1"/>
                  </a:solidFill>
                  <a:effectLst/>
                  <a:uLnTx/>
                  <a:uFillTx/>
                  <a:latin typeface="+mn-lt"/>
                  <a:ea typeface="+mn-ea"/>
                  <a:cs typeface="+mn-cs"/>
                </a:rPr>
                <a:t> </a:t>
              </a:r>
              <a:r>
                <a:rPr kumimoji="0" lang="de-DE" sz="1133" b="0" i="0" u="none" strike="noStrike" kern="1200" cap="none" spc="0" normalizeH="0" baseline="0" noProof="0" dirty="0">
                  <a:ln>
                    <a:noFill/>
                  </a:ln>
                  <a:solidFill>
                    <a:schemeClr val="tx1"/>
                  </a:solidFill>
                  <a:effectLst/>
                  <a:uLnTx/>
                  <a:uFillTx/>
                  <a:latin typeface="+mn-lt"/>
                  <a:ea typeface="+mn-ea"/>
                  <a:cs typeface="+mn-cs"/>
                </a:rPr>
                <a:t>setzen</a:t>
              </a:r>
            </a:p>
          </p:txBody>
        </p:sp>
        <p:sp>
          <p:nvSpPr>
            <p:cNvPr id="15" name="Zurücksetzen">
              <a:extLst>
                <a:ext uri="{FF2B5EF4-FFF2-40B4-BE49-F238E27FC236}">
                  <a16:creationId xmlns:a16="http://schemas.microsoft.com/office/drawing/2014/main" id="{9CB6DCA2-E748-46EE-8FF6-E9E08E02EB42}"/>
                </a:ext>
              </a:extLst>
            </p:cNvPr>
            <p:cNvSpPr txBox="1"/>
            <p:nvPr userDrawn="1"/>
          </p:nvSpPr>
          <p:spPr>
            <a:xfrm rot="10800000" flipH="1" flipV="1">
              <a:off x="11628000" y="0"/>
              <a:ext cx="1980000" cy="61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133" b="0" baseline="0" dirty="0">
                  <a:solidFill>
                    <a:schemeClr val="tx1"/>
                  </a:solidFill>
                  <a:latin typeface="+mn-lt"/>
                </a:rPr>
                <a:t>Folie in Ursprungsform </a:t>
              </a:r>
            </a:p>
            <a:p>
              <a:pPr indent="0" algn="l">
                <a:lnSpc>
                  <a:spcPct val="100000"/>
                </a:lnSpc>
                <a:spcBef>
                  <a:spcPts val="0"/>
                </a:spcBef>
                <a:spcAft>
                  <a:spcPts val="0"/>
                </a:spcAft>
              </a:pPr>
              <a:r>
                <a:rPr lang="de-DE" sz="1133" b="0" baseline="0" dirty="0">
                  <a:solidFill>
                    <a:schemeClr val="tx1"/>
                  </a:solidFill>
                  <a:latin typeface="+mn-lt"/>
                </a:rPr>
                <a:t>bringen über Menu:</a:t>
              </a:r>
            </a:p>
            <a:p>
              <a:pPr indent="0" algn="l">
                <a:lnSpc>
                  <a:spcPct val="100000"/>
                </a:lnSpc>
                <a:spcBef>
                  <a:spcPts val="0"/>
                </a:spcBef>
                <a:spcAft>
                  <a:spcPts val="0"/>
                </a:spcAft>
              </a:pPr>
              <a:r>
                <a:rPr lang="de-DE" sz="1133" b="0" baseline="0" dirty="0">
                  <a:solidFill>
                    <a:schemeClr val="tx1"/>
                  </a:solidFill>
                  <a:latin typeface="+mj-lt"/>
                </a:rPr>
                <a:t>Start &gt; Folien &gt; Zurücksetzen</a:t>
              </a:r>
            </a:p>
          </p:txBody>
        </p:sp>
        <p:sp>
          <p:nvSpPr>
            <p:cNvPr id="16" name="Layoutwechsel">
              <a:extLst>
                <a:ext uri="{FF2B5EF4-FFF2-40B4-BE49-F238E27FC236}">
                  <a16:creationId xmlns:a16="http://schemas.microsoft.com/office/drawing/2014/main" id="{2DA7D654-81F0-4988-B670-D85FECC8EB64}"/>
                </a:ext>
              </a:extLst>
            </p:cNvPr>
            <p:cNvSpPr txBox="1"/>
            <p:nvPr userDrawn="1"/>
          </p:nvSpPr>
          <p:spPr>
            <a:xfrm rot="10800000" flipH="1" flipV="1">
              <a:off x="11628000" y="720000"/>
              <a:ext cx="1980000" cy="61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133" b="0" baseline="0" dirty="0">
                  <a:solidFill>
                    <a:schemeClr val="tx1"/>
                  </a:solidFill>
                  <a:latin typeface="+mn-lt"/>
                </a:rPr>
                <a:t>Wechsel des Folienlayouts </a:t>
              </a:r>
              <a:br>
                <a:rPr lang="de-DE" sz="1133" b="0" baseline="0" dirty="0">
                  <a:solidFill>
                    <a:schemeClr val="tx1"/>
                  </a:solidFill>
                  <a:latin typeface="+mn-lt"/>
                </a:rPr>
              </a:br>
              <a:r>
                <a:rPr lang="de-DE" sz="1133" b="0" baseline="0" dirty="0">
                  <a:solidFill>
                    <a:schemeClr val="tx1"/>
                  </a:solidFill>
                  <a:latin typeface="+mn-lt"/>
                </a:rPr>
                <a:t>im Menü über:</a:t>
              </a:r>
            </a:p>
            <a:p>
              <a:pPr marL="0" marR="0" lvl="0" indent="0" algn="l"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j-lt"/>
                </a:rPr>
                <a:t>Start &gt; Folien &gt; Layout</a:t>
              </a:r>
            </a:p>
          </p:txBody>
        </p:sp>
        <p:grpSp>
          <p:nvGrpSpPr>
            <p:cNvPr id="17" name="Listenebenen">
              <a:extLst>
                <a:ext uri="{FF2B5EF4-FFF2-40B4-BE49-F238E27FC236}">
                  <a16:creationId xmlns:a16="http://schemas.microsoft.com/office/drawing/2014/main" id="{38C556C7-8198-4CB1-AFCA-E713DBECD38F}"/>
                </a:ext>
              </a:extLst>
            </p:cNvPr>
            <p:cNvGrpSpPr/>
            <p:nvPr userDrawn="1"/>
          </p:nvGrpSpPr>
          <p:grpSpPr>
            <a:xfrm>
              <a:off x="-2088001" y="0"/>
              <a:ext cx="1980001" cy="1728000"/>
              <a:chOff x="-2088001" y="0"/>
              <a:chExt cx="1980001" cy="1728000"/>
            </a:xfrm>
          </p:grpSpPr>
          <p:sp>
            <p:nvSpPr>
              <p:cNvPr id="19" name="Text // Listenebene erhöhen">
                <a:extLst>
                  <a:ext uri="{FF2B5EF4-FFF2-40B4-BE49-F238E27FC236}">
                    <a16:creationId xmlns:a16="http://schemas.microsoft.com/office/drawing/2014/main" id="{BB691D29-D8C9-4461-BB7E-D4EACE0E78AD}"/>
                  </a:ext>
                </a:extLst>
              </p:cNvPr>
              <p:cNvSpPr txBox="1"/>
              <p:nvPr userDrawn="1"/>
            </p:nvSpPr>
            <p:spPr>
              <a:xfrm>
                <a:off x="-2088001" y="864001"/>
                <a:ext cx="1043999" cy="360000"/>
              </a:xfrm>
              <a:prstGeom prst="rect">
                <a:avLst/>
              </a:prstGeom>
              <a:noFill/>
            </p:spPr>
            <p:txBody>
              <a:bodyPr wrap="square" lIns="0" tIns="0" rIns="0" bIns="0" rtlCol="0" anchor="ctr" anchorCtr="0">
                <a:noAutofit/>
              </a:body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Listenebene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erhöhen</a:t>
                </a:r>
              </a:p>
            </p:txBody>
          </p:sp>
          <p:sp>
            <p:nvSpPr>
              <p:cNvPr id="20" name="Text // Listenebene verringern">
                <a:extLst>
                  <a:ext uri="{FF2B5EF4-FFF2-40B4-BE49-F238E27FC236}">
                    <a16:creationId xmlns:a16="http://schemas.microsoft.com/office/drawing/2014/main" id="{57CA9EE5-BAF3-4788-94E8-54D6605DFB4B}"/>
                  </a:ext>
                </a:extLst>
              </p:cNvPr>
              <p:cNvSpPr txBox="1"/>
              <p:nvPr userDrawn="1"/>
            </p:nvSpPr>
            <p:spPr>
              <a:xfrm>
                <a:off x="-2088001" y="1368000"/>
                <a:ext cx="1043999" cy="360000"/>
              </a:xfrm>
              <a:prstGeom prst="rect">
                <a:avLst/>
              </a:prstGeom>
              <a:noFill/>
            </p:spPr>
            <p:txBody>
              <a:bodyPr wrap="square" lIns="0" tIns="0" rIns="0" bIns="0" rtlCol="0" anchor="ctr" anchorCtr="0">
                <a:noAutofit/>
              </a:body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Listenebene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i="0" baseline="0" dirty="0">
                    <a:solidFill>
                      <a:schemeClr val="tx1"/>
                    </a:solidFill>
                    <a:latin typeface="+mj-lt"/>
                  </a:rPr>
                  <a:t>verringern</a:t>
                </a:r>
              </a:p>
            </p:txBody>
          </p:sp>
          <p:sp>
            <p:nvSpPr>
              <p:cNvPr id="21" name="Listenebenen">
                <a:extLst>
                  <a:ext uri="{FF2B5EF4-FFF2-40B4-BE49-F238E27FC236}">
                    <a16:creationId xmlns:a16="http://schemas.microsoft.com/office/drawing/2014/main" id="{E9036137-EAF7-47FC-9BC8-4D3187664586}"/>
                  </a:ext>
                </a:extLst>
              </p:cNvPr>
              <p:cNvSpPr txBox="1"/>
              <p:nvPr userDrawn="1"/>
            </p:nvSpPr>
            <p:spPr>
              <a:xfrm rot="10800000" flipH="1" flipV="1">
                <a:off x="-2088000" y="0"/>
                <a:ext cx="1980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Wechsel der Textebene</a:t>
                </a:r>
              </a:p>
              <a:p>
                <a:pPr marL="0" marR="0" lvl="0" indent="0" algn="r" defTabSz="2717003"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im Menü über: </a:t>
                </a:r>
                <a:br>
                  <a:rPr lang="de-DE" sz="1133" b="0" baseline="0" dirty="0">
                    <a:solidFill>
                      <a:schemeClr val="tx1"/>
                    </a:solidFill>
                    <a:latin typeface="+mn-lt"/>
                  </a:rPr>
                </a:br>
                <a:r>
                  <a:rPr lang="de-DE" sz="1133" b="0" baseline="0" dirty="0">
                    <a:solidFill>
                      <a:schemeClr val="tx1"/>
                    </a:solidFill>
                    <a:latin typeface="+mj-lt"/>
                  </a:rPr>
                  <a:t>Start &gt; Absatz &gt; Listenebene erhöhen/verringern</a:t>
                </a:r>
              </a:p>
            </p:txBody>
          </p:sp>
          <p:pic>
            <p:nvPicPr>
              <p:cNvPr id="22" name="Bild // Listenebene verringern">
                <a:extLst>
                  <a:ext uri="{FF2B5EF4-FFF2-40B4-BE49-F238E27FC236}">
                    <a16:creationId xmlns:a16="http://schemas.microsoft.com/office/drawing/2014/main" id="{90611FD3-D648-4CDB-9A9A-25908913A8ED}"/>
                  </a:ext>
                </a:extLst>
              </p:cNvPr>
              <p:cNvPicPr>
                <a:picLocks noChangeAspect="1"/>
              </p:cNvPicPr>
              <p:nvPr userDrawn="1"/>
            </p:nvPicPr>
            <p:blipFill>
              <a:blip r:embed="rId31">
                <a:extLst>
                  <a:ext uri="{28A0092B-C50C-407E-A947-70E740481C1C}">
                    <a14:useLocalDpi xmlns:a14="http://schemas.microsoft.com/office/drawing/2010/main"/>
                  </a:ext>
                </a:extLst>
              </a:blip>
              <a:stretch>
                <a:fillRect/>
              </a:stretch>
            </p:blipFill>
            <p:spPr>
              <a:xfrm>
                <a:off x="-936000" y="1368000"/>
                <a:ext cx="777602" cy="360000"/>
              </a:xfrm>
              <a:prstGeom prst="rect">
                <a:avLst/>
              </a:prstGeom>
              <a:noFill/>
              <a:ln>
                <a:noFill/>
              </a:ln>
            </p:spPr>
          </p:pic>
          <p:pic>
            <p:nvPicPr>
              <p:cNvPr id="23" name="Bild // Listenebene erhöhen">
                <a:extLst>
                  <a:ext uri="{FF2B5EF4-FFF2-40B4-BE49-F238E27FC236}">
                    <a16:creationId xmlns:a16="http://schemas.microsoft.com/office/drawing/2014/main" id="{88FDE67E-71F6-4EE4-95D0-E844DD1EC56E}"/>
                  </a:ext>
                </a:extLst>
              </p:cNvPr>
              <p:cNvPicPr>
                <a:picLocks noChangeAspect="1"/>
              </p:cNvPicPr>
              <p:nvPr userDrawn="1"/>
            </p:nvPicPr>
            <p:blipFill>
              <a:blip r:embed="rId32">
                <a:extLst>
                  <a:ext uri="{28A0092B-C50C-407E-A947-70E740481C1C}">
                    <a14:useLocalDpi xmlns:a14="http://schemas.microsoft.com/office/drawing/2010/main"/>
                  </a:ext>
                </a:extLst>
              </a:blip>
              <a:stretch>
                <a:fillRect/>
              </a:stretch>
            </p:blipFill>
            <p:spPr>
              <a:xfrm>
                <a:off x="-936000" y="864000"/>
                <a:ext cx="777602" cy="360000"/>
              </a:xfrm>
              <a:prstGeom prst="rect">
                <a:avLst/>
              </a:prstGeom>
              <a:noFill/>
              <a:ln>
                <a:noFill/>
              </a:ln>
            </p:spPr>
          </p:pic>
        </p:grpSp>
        <p:sp>
          <p:nvSpPr>
            <p:cNvPr id="18" name="Fußzeile">
              <a:extLst>
                <a:ext uri="{FF2B5EF4-FFF2-40B4-BE49-F238E27FC236}">
                  <a16:creationId xmlns:a16="http://schemas.microsoft.com/office/drawing/2014/main" id="{4DE54C2E-D6E6-4572-A526-2EE7FE3D93A3}"/>
                </a:ext>
              </a:extLst>
            </p:cNvPr>
            <p:cNvSpPr txBox="1"/>
            <p:nvPr userDrawn="1"/>
          </p:nvSpPr>
          <p:spPr>
            <a:xfrm rot="10800000" flipH="1" flipV="1">
              <a:off x="504000" y="6984000"/>
              <a:ext cx="10080000" cy="2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3099287" rtl="0" eaLnBrk="1" fontAlgn="auto" latinLnBrk="0" hangingPunct="1">
                <a:lnSpc>
                  <a:spcPct val="100000"/>
                </a:lnSpc>
                <a:spcBef>
                  <a:spcPts val="0"/>
                </a:spcBef>
                <a:spcAft>
                  <a:spcPts val="0"/>
                </a:spcAft>
                <a:buClrTx/>
                <a:buSzTx/>
                <a:buFontTx/>
                <a:buNone/>
                <a:tabLst/>
                <a:defRPr/>
              </a:pPr>
              <a:r>
                <a:rPr lang="de-DE" sz="1133" b="0" baseline="0" dirty="0">
                  <a:solidFill>
                    <a:schemeClr val="tx1"/>
                  </a:solidFill>
                  <a:latin typeface="+mn-lt"/>
                </a:rPr>
                <a:t>Fußzeile/Datum anpassen: </a:t>
              </a:r>
              <a:r>
                <a:rPr lang="de-DE" sz="1133" b="0" baseline="0" dirty="0">
                  <a:solidFill>
                    <a:schemeClr val="tx1"/>
                  </a:solidFill>
                  <a:latin typeface="+mj-lt"/>
                </a:rPr>
                <a:t>Menü &gt; Einfügen &gt; Text &gt; Kopf- und Fußzeile</a:t>
              </a:r>
            </a:p>
          </p:txBody>
        </p:sp>
      </p:grpSp>
    </p:spTree>
    <p:extLst>
      <p:ext uri="{BB962C8B-B14F-4D97-AF65-F5344CB8AC3E}">
        <p14:creationId xmlns:p14="http://schemas.microsoft.com/office/powerpoint/2010/main" val="2974828262"/>
      </p:ext>
    </p:extLst>
  </p:cSld>
  <p:clrMap bg1="lt1" tx1="dk1" bg2="lt2" tx2="dk2" accent1="accent1" accent2="accent2" accent3="accent3" accent4="accent4" accent5="accent5" accent6="accent6" hlink="hlink" folHlink="folHlink"/>
  <p:sldLayoutIdLst>
    <p:sldLayoutId id="2147484769" r:id="rId1"/>
    <p:sldLayoutId id="2147484770" r:id="rId2"/>
    <p:sldLayoutId id="2147484771" r:id="rId3"/>
    <p:sldLayoutId id="2147484772" r:id="rId4"/>
    <p:sldLayoutId id="2147484773" r:id="rId5"/>
    <p:sldLayoutId id="2147484774" r:id="rId6"/>
    <p:sldLayoutId id="2147484775" r:id="rId7"/>
    <p:sldLayoutId id="2147484776" r:id="rId8"/>
    <p:sldLayoutId id="2147484777" r:id="rId9"/>
    <p:sldLayoutId id="2147484778" r:id="rId10"/>
    <p:sldLayoutId id="2147484779" r:id="rId11"/>
    <p:sldLayoutId id="2147484780" r:id="rId12"/>
    <p:sldLayoutId id="2147484781" r:id="rId13"/>
    <p:sldLayoutId id="2147484782" r:id="rId14"/>
    <p:sldLayoutId id="2147484783" r:id="rId15"/>
    <p:sldLayoutId id="2147484784" r:id="rId16"/>
    <p:sldLayoutId id="2147484785" r:id="rId17"/>
    <p:sldLayoutId id="2147484786" r:id="rId18"/>
    <p:sldLayoutId id="2147484787" r:id="rId19"/>
    <p:sldLayoutId id="2147484788" r:id="rId20"/>
    <p:sldLayoutId id="2147484789" r:id="rId21"/>
    <p:sldLayoutId id="2147484790" r:id="rId22"/>
    <p:sldLayoutId id="2147484791" r:id="rId23"/>
    <p:sldLayoutId id="2147484792" r:id="rId24"/>
    <p:sldLayoutId id="2147484793" r:id="rId25"/>
    <p:sldLayoutId id="2147484794" r:id="rId26"/>
    <p:sldLayoutId id="2147484795" r:id="rId27"/>
  </p:sldLayoutIdLst>
  <p:hf hdr="0"/>
  <p:txStyles>
    <p:titleStyle>
      <a:lvl1pPr algn="ctr" defTabSz="932585" rtl="0" eaLnBrk="1" latinLnBrk="0" hangingPunct="1">
        <a:spcBef>
          <a:spcPct val="0"/>
        </a:spcBef>
        <a:buNone/>
        <a:defRPr sz="4488" kern="1200">
          <a:solidFill>
            <a:schemeClr val="tx1"/>
          </a:solidFill>
          <a:latin typeface="+mj-lt"/>
          <a:ea typeface="+mj-ea"/>
          <a:cs typeface="+mj-cs"/>
        </a:defRPr>
      </a:lvl1pPr>
    </p:titleStyle>
    <p:bodyStyle>
      <a:lvl1pPr marL="349720" indent="-349720" algn="l" defTabSz="932585" rtl="0" eaLnBrk="1" latinLnBrk="0" hangingPunct="1">
        <a:spcBef>
          <a:spcPct val="20000"/>
        </a:spcBef>
        <a:buFont typeface="Arial" pitchFamily="34" charset="0"/>
        <a:buChar char="•"/>
        <a:defRPr sz="3264" kern="1200">
          <a:solidFill>
            <a:schemeClr val="tx1"/>
          </a:solidFill>
          <a:latin typeface="+mn-lt"/>
          <a:ea typeface="+mn-ea"/>
          <a:cs typeface="+mn-cs"/>
        </a:defRPr>
      </a:lvl1pPr>
      <a:lvl2pPr marL="757725" indent="-291432" algn="l" defTabSz="932585" rtl="0" eaLnBrk="1" latinLnBrk="0" hangingPunct="1">
        <a:spcBef>
          <a:spcPct val="20000"/>
        </a:spcBef>
        <a:buFont typeface="Arial" pitchFamily="34" charset="0"/>
        <a:buChar char="–"/>
        <a:defRPr sz="2856" kern="1200">
          <a:solidFill>
            <a:schemeClr val="tx1"/>
          </a:solidFill>
          <a:latin typeface="+mn-lt"/>
          <a:ea typeface="+mn-ea"/>
          <a:cs typeface="+mn-cs"/>
        </a:defRPr>
      </a:lvl2pPr>
      <a:lvl3pPr marL="1165731" indent="-233146" algn="l" defTabSz="932585" rtl="0" eaLnBrk="1" latinLnBrk="0" hangingPunct="1">
        <a:spcBef>
          <a:spcPct val="20000"/>
        </a:spcBef>
        <a:buFont typeface="Arial" pitchFamily="34" charset="0"/>
        <a:buChar char="•"/>
        <a:defRPr sz="2448" kern="1200">
          <a:solidFill>
            <a:schemeClr val="tx1"/>
          </a:solidFill>
          <a:latin typeface="+mn-lt"/>
          <a:ea typeface="+mn-ea"/>
          <a:cs typeface="+mn-cs"/>
        </a:defRPr>
      </a:lvl3pPr>
      <a:lvl4pPr marL="1632024" indent="-233146" algn="l" defTabSz="932585" rtl="0" eaLnBrk="1" latinLnBrk="0" hangingPunct="1">
        <a:spcBef>
          <a:spcPct val="20000"/>
        </a:spcBef>
        <a:buFont typeface="Arial" pitchFamily="34" charset="0"/>
        <a:buChar char="–"/>
        <a:defRPr sz="2040" kern="1200">
          <a:solidFill>
            <a:schemeClr val="tx1"/>
          </a:solidFill>
          <a:latin typeface="+mn-lt"/>
          <a:ea typeface="+mn-ea"/>
          <a:cs typeface="+mn-cs"/>
        </a:defRPr>
      </a:lvl4pPr>
      <a:lvl5pPr marL="2098316" indent="-233146" algn="l" defTabSz="932585" rtl="0" eaLnBrk="1" latinLnBrk="0" hangingPunct="1">
        <a:spcBef>
          <a:spcPct val="20000"/>
        </a:spcBef>
        <a:buFont typeface="Arial" pitchFamily="34" charset="0"/>
        <a:buChar char="»"/>
        <a:defRPr sz="2040" kern="1200">
          <a:solidFill>
            <a:schemeClr val="tx1"/>
          </a:solidFill>
          <a:latin typeface="+mn-lt"/>
          <a:ea typeface="+mn-ea"/>
          <a:cs typeface="+mn-cs"/>
        </a:defRPr>
      </a:lvl5pPr>
      <a:lvl6pPr marL="2564609" indent="-233146" algn="l" defTabSz="932585"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902" indent="-233146" algn="l" defTabSz="932585"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94" indent="-233146" algn="l" defTabSz="932585"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86" indent="-233146" algn="l" defTabSz="932585"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de-DE"/>
      </a:defPPr>
      <a:lvl1pPr marL="0" algn="l" defTabSz="932585" rtl="0" eaLnBrk="1" latinLnBrk="0" hangingPunct="1">
        <a:defRPr sz="1836" kern="1200">
          <a:solidFill>
            <a:schemeClr val="tx1"/>
          </a:solidFill>
          <a:latin typeface="+mn-lt"/>
          <a:ea typeface="+mn-ea"/>
          <a:cs typeface="+mn-cs"/>
        </a:defRPr>
      </a:lvl1pPr>
      <a:lvl2pPr marL="466292" algn="l" defTabSz="932585" rtl="0" eaLnBrk="1" latinLnBrk="0" hangingPunct="1">
        <a:defRPr sz="1836" kern="1200">
          <a:solidFill>
            <a:schemeClr val="tx1"/>
          </a:solidFill>
          <a:latin typeface="+mn-lt"/>
          <a:ea typeface="+mn-ea"/>
          <a:cs typeface="+mn-cs"/>
        </a:defRPr>
      </a:lvl2pPr>
      <a:lvl3pPr marL="932585" algn="l" defTabSz="932585" rtl="0" eaLnBrk="1" latinLnBrk="0" hangingPunct="1">
        <a:defRPr sz="1836" kern="1200">
          <a:solidFill>
            <a:schemeClr val="tx1"/>
          </a:solidFill>
          <a:latin typeface="+mn-lt"/>
          <a:ea typeface="+mn-ea"/>
          <a:cs typeface="+mn-cs"/>
        </a:defRPr>
      </a:lvl3pPr>
      <a:lvl4pPr marL="1398878" algn="l" defTabSz="932585" rtl="0" eaLnBrk="1" latinLnBrk="0" hangingPunct="1">
        <a:defRPr sz="1836" kern="1200">
          <a:solidFill>
            <a:schemeClr val="tx1"/>
          </a:solidFill>
          <a:latin typeface="+mn-lt"/>
          <a:ea typeface="+mn-ea"/>
          <a:cs typeface="+mn-cs"/>
        </a:defRPr>
      </a:lvl4pPr>
      <a:lvl5pPr marL="1865170" algn="l" defTabSz="932585" rtl="0" eaLnBrk="1" latinLnBrk="0" hangingPunct="1">
        <a:defRPr sz="1836" kern="1200">
          <a:solidFill>
            <a:schemeClr val="tx1"/>
          </a:solidFill>
          <a:latin typeface="+mn-lt"/>
          <a:ea typeface="+mn-ea"/>
          <a:cs typeface="+mn-cs"/>
        </a:defRPr>
      </a:lvl5pPr>
      <a:lvl6pPr marL="2331462" algn="l" defTabSz="932585" rtl="0" eaLnBrk="1" latinLnBrk="0" hangingPunct="1">
        <a:defRPr sz="1836" kern="1200">
          <a:solidFill>
            <a:schemeClr val="tx1"/>
          </a:solidFill>
          <a:latin typeface="+mn-lt"/>
          <a:ea typeface="+mn-ea"/>
          <a:cs typeface="+mn-cs"/>
        </a:defRPr>
      </a:lvl6pPr>
      <a:lvl7pPr marL="2797756" algn="l" defTabSz="932585" rtl="0" eaLnBrk="1" latinLnBrk="0" hangingPunct="1">
        <a:defRPr sz="1836" kern="1200">
          <a:solidFill>
            <a:schemeClr val="tx1"/>
          </a:solidFill>
          <a:latin typeface="+mn-lt"/>
          <a:ea typeface="+mn-ea"/>
          <a:cs typeface="+mn-cs"/>
        </a:defRPr>
      </a:lvl7pPr>
      <a:lvl8pPr marL="3264048" algn="l" defTabSz="932585" rtl="0" eaLnBrk="1" latinLnBrk="0" hangingPunct="1">
        <a:defRPr sz="1836" kern="1200">
          <a:solidFill>
            <a:schemeClr val="tx1"/>
          </a:solidFill>
          <a:latin typeface="+mn-lt"/>
          <a:ea typeface="+mn-ea"/>
          <a:cs typeface="+mn-cs"/>
        </a:defRPr>
      </a:lvl8pPr>
      <a:lvl9pPr marL="3730340" algn="l" defTabSz="932585"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41.xml"/><Relationship Id="rId5" Type="http://schemas.openxmlformats.org/officeDocument/2006/relationships/image" Target="../media/image19.jp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7.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1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4.xml"/><Relationship Id="rId1" Type="http://schemas.openxmlformats.org/officeDocument/2006/relationships/slideLayout" Target="../slideLayouts/slideLayout27.xml"/><Relationship Id="rId5" Type="http://schemas.openxmlformats.org/officeDocument/2006/relationships/image" Target="../media/image49.emf"/><Relationship Id="rId4" Type="http://schemas.openxmlformats.org/officeDocument/2006/relationships/image" Target="../media/image48.emf"/></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56.emf"/><Relationship Id="rId7" Type="http://schemas.openxmlformats.org/officeDocument/2006/relationships/image" Target="../media/image60.emf"/><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59.emf"/><Relationship Id="rId11" Type="http://schemas.openxmlformats.org/officeDocument/2006/relationships/image" Target="../media/image64.emf"/><Relationship Id="rId5" Type="http://schemas.openxmlformats.org/officeDocument/2006/relationships/image" Target="../media/image58.emf"/><Relationship Id="rId10" Type="http://schemas.openxmlformats.org/officeDocument/2006/relationships/image" Target="../media/image63.emf"/><Relationship Id="rId4" Type="http://schemas.openxmlformats.org/officeDocument/2006/relationships/image" Target="../media/image57.emf"/><Relationship Id="rId9" Type="http://schemas.openxmlformats.org/officeDocument/2006/relationships/image" Target="../media/image62.emf"/></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7.xml"/><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image" Target="../media/image70.emf"/><Relationship Id="rId7" Type="http://schemas.openxmlformats.org/officeDocument/2006/relationships/image" Target="../media/image74.emf"/><Relationship Id="rId2" Type="http://schemas.openxmlformats.org/officeDocument/2006/relationships/notesSlide" Target="../notesSlides/notesSlide25.xml"/><Relationship Id="rId1" Type="http://schemas.openxmlformats.org/officeDocument/2006/relationships/slideLayout" Target="../slideLayouts/slideLayout27.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2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28.xml"/><Relationship Id="rId1" Type="http://schemas.openxmlformats.org/officeDocument/2006/relationships/slideLayout" Target="../slideLayouts/slideLayout27.xml"/><Relationship Id="rId4" Type="http://schemas.openxmlformats.org/officeDocument/2006/relationships/image" Target="../media/image8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3.emf"/><Relationship Id="rId7" Type="http://schemas.openxmlformats.org/officeDocument/2006/relationships/image" Target="../media/image87.emf"/><Relationship Id="rId2" Type="http://schemas.openxmlformats.org/officeDocument/2006/relationships/notesSlide" Target="../notesSlides/notesSlide29.xml"/><Relationship Id="rId1" Type="http://schemas.openxmlformats.org/officeDocument/2006/relationships/slideLayout" Target="../slideLayouts/slideLayout27.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 Id="rId9" Type="http://schemas.openxmlformats.org/officeDocument/2006/relationships/image" Target="../media/image89.emf"/></Relationships>
</file>

<file path=ppt/slides/_rels/slide31.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30.xml"/><Relationship Id="rId1" Type="http://schemas.openxmlformats.org/officeDocument/2006/relationships/slideLayout" Target="../slideLayouts/slideLayout27.xml"/><Relationship Id="rId4" Type="http://schemas.openxmlformats.org/officeDocument/2006/relationships/image" Target="../media/image91.emf"/></Relationships>
</file>

<file path=ppt/slides/_rels/slide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27.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3.xml"/><Relationship Id="rId1" Type="http://schemas.openxmlformats.org/officeDocument/2006/relationships/slideLayout" Target="../slideLayouts/slideLayout27.xml"/><Relationship Id="rId5" Type="http://schemas.openxmlformats.org/officeDocument/2006/relationships/image" Target="../media/image22.emf"/><Relationship Id="rId4" Type="http://schemas.openxmlformats.org/officeDocument/2006/relationships/image" Target="../media/image21.emf"/></Relationships>
</file>

<file path=ppt/slides/_rels/slide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xml"/><Relationship Id="rId1" Type="http://schemas.openxmlformats.org/officeDocument/2006/relationships/slideLayout" Target="../slideLayouts/slideLayout24.xml"/><Relationship Id="rId5" Type="http://schemas.openxmlformats.org/officeDocument/2006/relationships/image" Target="../media/image22.emf"/><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7.xml"/><Relationship Id="rId1" Type="http://schemas.openxmlformats.org/officeDocument/2006/relationships/slideLayout" Target="../slideLayouts/slideLayout27.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a:stretch>
            <a:fillRect/>
          </a:stretch>
        </p:blipFill>
        <p:spPr/>
      </p:pic>
      <p:sp>
        <p:nvSpPr>
          <p:cNvPr id="13" name="Textplatzhalter 12">
            <a:extLst>
              <a:ext uri="{FF2B5EF4-FFF2-40B4-BE49-F238E27FC236}">
                <a16:creationId xmlns:a16="http://schemas.microsoft.com/office/drawing/2014/main" id="{A6FF9362-3AFF-4B13-BF7C-DA32D4D1EE60}"/>
              </a:ext>
            </a:extLst>
          </p:cNvPr>
          <p:cNvSpPr>
            <a:spLocks noGrp="1"/>
          </p:cNvSpPr>
          <p:nvPr>
            <p:ph type="body" sz="quarter" idx="15"/>
          </p:nvPr>
        </p:nvSpPr>
        <p:spPr/>
        <p:txBody>
          <a:bodyPr>
            <a:normAutofit fontScale="25000" lnSpcReduction="20000"/>
          </a:bodyPr>
          <a:lstStyle/>
          <a:p>
            <a:endParaRPr lang="de-DE" dirty="0"/>
          </a:p>
        </p:txBody>
      </p:sp>
      <p:sp>
        <p:nvSpPr>
          <p:cNvPr id="95" name="Titel 94">
            <a:extLst>
              <a:ext uri="{FF2B5EF4-FFF2-40B4-BE49-F238E27FC236}">
                <a16:creationId xmlns:a16="http://schemas.microsoft.com/office/drawing/2014/main" id="{CEE9C838-C274-4C6F-9338-92B5B184FC89}"/>
              </a:ext>
            </a:extLst>
          </p:cNvPr>
          <p:cNvSpPr>
            <a:spLocks noGrp="1"/>
          </p:cNvSpPr>
          <p:nvPr>
            <p:ph type="ctrTitle"/>
          </p:nvPr>
        </p:nvSpPr>
        <p:spPr>
          <a:xfrm>
            <a:off x="1432168" y="3914821"/>
            <a:ext cx="12347279" cy="2215559"/>
          </a:xfrm>
        </p:spPr>
        <p:txBody>
          <a:bodyPr>
            <a:normAutofit/>
          </a:bodyPr>
          <a:lstStyle/>
          <a:p>
            <a:r>
              <a:rPr lang="de-DE" sz="4896" dirty="0">
                <a:solidFill>
                  <a:schemeClr val="tx2"/>
                </a:solidFill>
              </a:rPr>
              <a:t>MS Teams – Implementieren </a:t>
            </a:r>
            <a:br>
              <a:rPr lang="de-DE" sz="4896" dirty="0">
                <a:solidFill>
                  <a:schemeClr val="tx2"/>
                </a:solidFill>
              </a:rPr>
            </a:br>
            <a:r>
              <a:rPr lang="de-DE" sz="4896" dirty="0">
                <a:solidFill>
                  <a:schemeClr val="tx2"/>
                </a:solidFill>
              </a:rPr>
              <a:t>von Microsoft Teams </a:t>
            </a:r>
          </a:p>
        </p:txBody>
      </p:sp>
      <p:sp>
        <p:nvSpPr>
          <p:cNvPr id="5" name="Fußzeilenplatzhalter 4">
            <a:extLst>
              <a:ext uri="{FF2B5EF4-FFF2-40B4-BE49-F238E27FC236}">
                <a16:creationId xmlns:a16="http://schemas.microsoft.com/office/drawing/2014/main" id="{4B2B67AB-1BC7-47B2-850B-35F54C77A95A}"/>
              </a:ext>
            </a:extLst>
          </p:cNvPr>
          <p:cNvSpPr>
            <a:spLocks noGrp="1"/>
          </p:cNvSpPr>
          <p:nvPr>
            <p:ph type="ftr" sz="quarter" idx="17"/>
          </p:nvPr>
        </p:nvSpPr>
        <p:spPr>
          <a:xfrm>
            <a:off x="1515596" y="6062339"/>
            <a:ext cx="3541950" cy="300214"/>
          </a:xfrm>
        </p:spPr>
        <p:txBody>
          <a:bodyPr/>
          <a:lstStyle/>
          <a:p>
            <a:pPr marL="0" marR="0" lvl="0" indent="0" algn="l" defTabSz="932585" rtl="0" eaLnBrk="1" fontAlgn="auto" latinLnBrk="0" hangingPunct="1">
              <a:lnSpc>
                <a:spcPct val="100000"/>
              </a:lnSpc>
              <a:spcBef>
                <a:spcPts val="0"/>
              </a:spcBef>
              <a:spcAft>
                <a:spcPts val="0"/>
              </a:spcAft>
              <a:buClrTx/>
              <a:buSzTx/>
              <a:buFontTx/>
              <a:buNone/>
              <a:tabLst/>
              <a:defRPr/>
            </a:pPr>
            <a:r>
              <a:rPr kumimoji="0" lang="de-DE" sz="1727" b="1" i="0" u="none" strike="noStrike" kern="1200" cap="none" spc="0" normalizeH="0" baseline="0" noProof="0" dirty="0">
                <a:ln>
                  <a:noFill/>
                </a:ln>
                <a:solidFill>
                  <a:prstClr val="black"/>
                </a:solidFill>
                <a:effectLst/>
                <a:uLnTx/>
                <a:uFillTx/>
                <a:latin typeface="Calibri"/>
                <a:ea typeface="+mn-ea"/>
                <a:cs typeface="+mn-cs"/>
              </a:rPr>
              <a:t>Remigiusz Suszkiewicz (B.A.)</a:t>
            </a:r>
          </a:p>
        </p:txBody>
      </p:sp>
      <p:sp>
        <p:nvSpPr>
          <p:cNvPr id="6" name="Foliennummernplatzhalter 5">
            <a:extLst>
              <a:ext uri="{FF2B5EF4-FFF2-40B4-BE49-F238E27FC236}">
                <a16:creationId xmlns:a16="http://schemas.microsoft.com/office/drawing/2014/main" id="{E054ACF2-BC90-47A0-9CF7-4B06BB1238E6}"/>
              </a:ext>
            </a:extLst>
          </p:cNvPr>
          <p:cNvSpPr>
            <a:spLocks noGrp="1"/>
          </p:cNvSpPr>
          <p:nvPr>
            <p:ph type="sldNum" sz="quarter" idx="12"/>
          </p:nvPr>
        </p:nvSpPr>
        <p:spPr/>
        <p:txBody>
          <a:bodyPr/>
          <a:lstStyle/>
          <a:p>
            <a:pPr marL="0" marR="0" lvl="0" indent="0" algn="r" defTabSz="932585" rtl="0" eaLnBrk="1" fontAlgn="auto" latinLnBrk="0" hangingPunct="1">
              <a:lnSpc>
                <a:spcPct val="100000"/>
              </a:lnSpc>
              <a:spcBef>
                <a:spcPts val="0"/>
              </a:spcBef>
              <a:spcAft>
                <a:spcPts val="0"/>
              </a:spcAft>
              <a:buClrTx/>
              <a:buSzTx/>
              <a:buFontTx/>
              <a:buNone/>
              <a:tabLst/>
              <a:defRPr/>
            </a:pPr>
            <a:fld id="{4B68E9E3-D075-454D-85C1-CCDEE54735CE}" type="slidenum">
              <a:rPr kumimoji="0" lang="de-DE" sz="1224"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32585" rtl="0" eaLnBrk="1" fontAlgn="auto" latinLnBrk="0" hangingPunct="1">
                <a:lnSpc>
                  <a:spcPct val="100000"/>
                </a:lnSpc>
                <a:spcBef>
                  <a:spcPts val="0"/>
                </a:spcBef>
                <a:spcAft>
                  <a:spcPts val="0"/>
                </a:spcAft>
                <a:buClrTx/>
                <a:buSzTx/>
                <a:buFontTx/>
                <a:buNone/>
                <a:tabLst/>
                <a:defRPr/>
              </a:pPr>
              <a:t>1</a:t>
            </a:fld>
            <a:endParaRPr kumimoji="0" lang="de-DE" sz="1224"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pic>
        <p:nvPicPr>
          <p:cNvPr id="14" name="Picture 1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654017" y="6362555"/>
            <a:ext cx="1266983" cy="466052"/>
          </a:xfrm>
          <a:prstGeom prst="rect">
            <a:avLst/>
          </a:prstGeom>
        </p:spPr>
      </p:pic>
      <p:pic>
        <p:nvPicPr>
          <p:cNvPr id="15" name="Grafik 14">
            <a:extLst>
              <a:ext uri="{FF2B5EF4-FFF2-40B4-BE49-F238E27FC236}">
                <a16:creationId xmlns:a16="http://schemas.microsoft.com/office/drawing/2014/main" id="{2DF224B7-97F5-450F-A1FC-1E3356F759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1031" y="6362554"/>
            <a:ext cx="1282154" cy="440741"/>
          </a:xfrm>
          <a:prstGeom prst="rect">
            <a:avLst/>
          </a:prstGeom>
        </p:spPr>
      </p:pic>
    </p:spTree>
    <p:extLst>
      <p:ext uri="{BB962C8B-B14F-4D97-AF65-F5344CB8AC3E}">
        <p14:creationId xmlns:p14="http://schemas.microsoft.com/office/powerpoint/2010/main" val="1588716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2919" y="347426"/>
            <a:ext cx="11239464" cy="430887"/>
          </a:xfrm>
        </p:spPr>
        <p:txBody>
          <a:bodyPr>
            <a:normAutofit fontScale="90000"/>
          </a:bodyPr>
          <a:lstStyle/>
          <a:p>
            <a:pPr algn="l"/>
            <a:r>
              <a:rPr lang="de-DE" dirty="0"/>
              <a:t>Konfigurieren der Namensrichtlinie von Microsoft 365 Groups</a:t>
            </a:r>
            <a:endParaRPr lang="en-US" dirty="0"/>
          </a:p>
        </p:txBody>
      </p:sp>
      <p:sp>
        <p:nvSpPr>
          <p:cNvPr id="21" name="TextBox 20">
            <a:extLst>
              <a:ext uri="{FF2B5EF4-FFF2-40B4-BE49-F238E27FC236}">
                <a16:creationId xmlns:a16="http://schemas.microsoft.com/office/drawing/2014/main" id="{F72EA91C-568A-48E3-99AD-3C3808DB0938}"/>
              </a:ext>
            </a:extLst>
          </p:cNvPr>
          <p:cNvSpPr txBox="1"/>
          <p:nvPr/>
        </p:nvSpPr>
        <p:spPr>
          <a:xfrm>
            <a:off x="596902" y="1447964"/>
            <a:ext cx="5232397" cy="1368269"/>
          </a:xfrm>
          <a:prstGeom prst="rect">
            <a:avLst/>
          </a:prstGeom>
          <a:solidFill>
            <a:schemeClr val="bg1">
              <a:lumMod val="95000"/>
            </a:schemeClr>
          </a:solidFill>
          <a:ln w="19050">
            <a:solidFill>
              <a:srgbClr val="F2F2F2"/>
            </a:solidFill>
          </a:ln>
        </p:spPr>
        <p:txBody>
          <a:bodyPr wrap="square" anchor="ctr">
            <a:noAutofit/>
          </a:bodyPr>
          <a:lstStyle/>
          <a:p>
            <a:pPr>
              <a:spcBef>
                <a:spcPts val="0"/>
              </a:spcBef>
            </a:pPr>
            <a:r>
              <a:rPr lang="de-DE" dirty="0">
                <a:latin typeface="+mj-lt"/>
              </a:rPr>
              <a:t>Organisationen können eine Gruppenbenennungsrichtlinie verwenden, um eine konsistente Benennungsstrategie für von Benutzern erstellte Gruppen zu erzwingen. </a:t>
            </a:r>
            <a:endParaRPr lang="en-US" dirty="0">
              <a:latin typeface="+mj-lt"/>
            </a:endParaRPr>
          </a:p>
        </p:txBody>
      </p:sp>
      <p:sp>
        <p:nvSpPr>
          <p:cNvPr id="22" name="TextBox 21">
            <a:extLst>
              <a:ext uri="{FF2B5EF4-FFF2-40B4-BE49-F238E27FC236}">
                <a16:creationId xmlns:a16="http://schemas.microsoft.com/office/drawing/2014/main" id="{6E7B0A81-AB72-4C72-8424-ACAFDEC4402E}"/>
              </a:ext>
            </a:extLst>
          </p:cNvPr>
          <p:cNvSpPr txBox="1"/>
          <p:nvPr/>
        </p:nvSpPr>
        <p:spPr>
          <a:xfrm>
            <a:off x="596902" y="2919295"/>
            <a:ext cx="5232397" cy="1330943"/>
          </a:xfrm>
          <a:prstGeom prst="rect">
            <a:avLst/>
          </a:prstGeom>
          <a:solidFill>
            <a:schemeClr val="bg1">
              <a:lumMod val="95000"/>
            </a:schemeClr>
          </a:solidFill>
          <a:ln w="19050">
            <a:solidFill>
              <a:srgbClr val="F2F2F2"/>
            </a:solidFill>
          </a:ln>
        </p:spPr>
        <p:txBody>
          <a:bodyPr wrap="square" anchor="ctr">
            <a:noAutofit/>
          </a:bodyPr>
          <a:lstStyle/>
          <a:p>
            <a:pPr>
              <a:spcBef>
                <a:spcPts val="0"/>
              </a:spcBef>
            </a:pPr>
            <a:r>
              <a:rPr lang="en-US" sz="2000" dirty="0" err="1">
                <a:latin typeface="+mj-lt"/>
              </a:rPr>
              <a:t>Namensrichtlinienfeatures</a:t>
            </a:r>
            <a:r>
              <a:rPr lang="en-US" sz="2000" dirty="0">
                <a:latin typeface="+mj-lt"/>
              </a:rPr>
              <a:t>:
</a:t>
            </a:r>
            <a:r>
              <a:rPr lang="en-US" sz="1600" dirty="0"/>
              <a:t>Prefix-Suffix-</a:t>
            </a:r>
            <a:r>
              <a:rPr lang="en-US" sz="1600" dirty="0" err="1"/>
              <a:t>Benennungsrichtlinie</a:t>
            </a:r>
            <a:r>
              <a:rPr lang="en-US" sz="1600" dirty="0"/>
              <a:t>
</a:t>
            </a:r>
            <a:r>
              <a:rPr lang="en-US" sz="1600" dirty="0" err="1"/>
              <a:t>Blockierte</a:t>
            </a:r>
            <a:r>
              <a:rPr lang="en-US" sz="1600" dirty="0"/>
              <a:t> </a:t>
            </a:r>
            <a:r>
              <a:rPr lang="en-US" sz="1600" dirty="0" err="1"/>
              <a:t>Wörter</a:t>
            </a:r>
            <a:endParaRPr lang="en-US" sz="1600" dirty="0"/>
          </a:p>
        </p:txBody>
      </p:sp>
      <p:sp>
        <p:nvSpPr>
          <p:cNvPr id="23" name="TextBox 22">
            <a:extLst>
              <a:ext uri="{FF2B5EF4-FFF2-40B4-BE49-F238E27FC236}">
                <a16:creationId xmlns:a16="http://schemas.microsoft.com/office/drawing/2014/main" id="{320699E3-66D7-41F7-9A5C-4612C3ACC824}"/>
              </a:ext>
            </a:extLst>
          </p:cNvPr>
          <p:cNvSpPr txBox="1"/>
          <p:nvPr/>
        </p:nvSpPr>
        <p:spPr>
          <a:xfrm>
            <a:off x="596902" y="4393720"/>
            <a:ext cx="5232397" cy="653251"/>
          </a:xfrm>
          <a:prstGeom prst="rect">
            <a:avLst/>
          </a:prstGeom>
          <a:solidFill>
            <a:schemeClr val="bg1">
              <a:lumMod val="95000"/>
            </a:schemeClr>
          </a:solidFill>
          <a:ln w="19050">
            <a:solidFill>
              <a:srgbClr val="F2F2F2"/>
            </a:solidFill>
          </a:ln>
        </p:spPr>
        <p:txBody>
          <a:bodyPr wrap="square" anchor="ctr">
            <a:noAutofit/>
          </a:bodyPr>
          <a:lstStyle/>
          <a:p>
            <a:pPr>
              <a:spcBef>
                <a:spcPts val="0"/>
              </a:spcBef>
            </a:pPr>
            <a:r>
              <a:rPr lang="en-US" sz="2000" dirty="0" err="1">
                <a:latin typeface="+mj-lt"/>
              </a:rPr>
              <a:t>Konfiguriert</a:t>
            </a:r>
            <a:r>
              <a:rPr lang="en-US" sz="2000" dirty="0">
                <a:latin typeface="+mj-lt"/>
              </a:rPr>
              <a:t> in Azure AD Admin Center</a:t>
            </a:r>
          </a:p>
        </p:txBody>
      </p:sp>
      <p:sp>
        <p:nvSpPr>
          <p:cNvPr id="24" name="TextBox 23">
            <a:extLst>
              <a:ext uri="{FF2B5EF4-FFF2-40B4-BE49-F238E27FC236}">
                <a16:creationId xmlns:a16="http://schemas.microsoft.com/office/drawing/2014/main" id="{9D9BE8FF-D0B9-41C5-BFA3-5D40E0783CB3}"/>
              </a:ext>
            </a:extLst>
          </p:cNvPr>
          <p:cNvSpPr txBox="1"/>
          <p:nvPr/>
        </p:nvSpPr>
        <p:spPr>
          <a:xfrm>
            <a:off x="596902" y="5163476"/>
            <a:ext cx="5232397" cy="1105562"/>
          </a:xfrm>
          <a:prstGeom prst="rect">
            <a:avLst/>
          </a:prstGeom>
          <a:solidFill>
            <a:schemeClr val="bg1">
              <a:lumMod val="95000"/>
            </a:schemeClr>
          </a:solidFill>
          <a:ln w="19050">
            <a:solidFill>
              <a:srgbClr val="F2F2F2"/>
            </a:solidFill>
          </a:ln>
        </p:spPr>
        <p:txBody>
          <a:bodyPr wrap="square" anchor="ctr">
            <a:noAutofit/>
          </a:bodyPr>
          <a:lstStyle/>
          <a:p>
            <a:pPr>
              <a:spcBef>
                <a:spcPts val="0"/>
              </a:spcBef>
            </a:pPr>
            <a:r>
              <a:rPr lang="en-US" sz="2000" dirty="0" err="1">
                <a:latin typeface="+mj-lt"/>
              </a:rPr>
              <a:t>Benennungsrichtlinien</a:t>
            </a:r>
            <a:r>
              <a:rPr lang="en-US" sz="2000" dirty="0">
                <a:latin typeface="+mj-lt"/>
              </a:rPr>
              <a:t> </a:t>
            </a:r>
            <a:r>
              <a:rPr lang="en-US" sz="2000" dirty="0" err="1">
                <a:latin typeface="+mj-lt"/>
              </a:rPr>
              <a:t>erfordern</a:t>
            </a:r>
            <a:r>
              <a:rPr lang="en-US" sz="2000" dirty="0">
                <a:latin typeface="+mj-lt"/>
              </a:rPr>
              <a:t> Azure AD Premium P1 </a:t>
            </a:r>
            <a:r>
              <a:rPr lang="en-US" sz="2000" dirty="0" err="1">
                <a:latin typeface="+mj-lt"/>
              </a:rPr>
              <a:t>oder</a:t>
            </a:r>
            <a:r>
              <a:rPr lang="en-US" sz="2000" dirty="0">
                <a:latin typeface="+mj-lt"/>
              </a:rPr>
              <a:t> Azure AD Basic EDU-</a:t>
            </a:r>
            <a:r>
              <a:rPr lang="en-US" sz="2000" dirty="0" err="1">
                <a:latin typeface="+mj-lt"/>
              </a:rPr>
              <a:t>Lizenz</a:t>
            </a:r>
            <a:endParaRPr lang="en-US" sz="2000" dirty="0">
              <a:latin typeface="+mj-lt"/>
            </a:endParaRPr>
          </a:p>
        </p:txBody>
      </p:sp>
      <p:sp>
        <p:nvSpPr>
          <p:cNvPr id="25" name="Rectangle 24">
            <a:extLst>
              <a:ext uri="{FF2B5EF4-FFF2-40B4-BE49-F238E27FC236}">
                <a16:creationId xmlns:a16="http://schemas.microsoft.com/office/drawing/2014/main" id="{35337257-380F-48D4-B8AD-F50AA2F7FB45}"/>
              </a:ext>
              <a:ext uri="{C183D7F6-B498-43B3-948B-1728B52AA6E4}">
                <adec:decorative xmlns:adec="http://schemas.microsoft.com/office/drawing/2017/decorative" val="1"/>
              </a:ext>
            </a:extLst>
          </p:cNvPr>
          <p:cNvSpPr/>
          <p:nvPr/>
        </p:nvSpPr>
        <p:spPr bwMode="auto">
          <a:xfrm>
            <a:off x="5957800" y="1447964"/>
            <a:ext cx="5899238" cy="482107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Screenshot of Azure Active Directory admin center, Naming policy">
            <a:extLst>
              <a:ext uri="{FF2B5EF4-FFF2-40B4-BE49-F238E27FC236}">
                <a16:creationId xmlns:a16="http://schemas.microsoft.com/office/drawing/2014/main" id="{E24B0674-36F1-49C2-8BB6-A7AA0A60A724}"/>
              </a:ext>
            </a:extLst>
          </p:cNvPr>
          <p:cNvPicPr>
            <a:picLocks noChangeAspect="1"/>
          </p:cNvPicPr>
          <p:nvPr/>
        </p:nvPicPr>
        <p:blipFill rotWithShape="1">
          <a:blip r:embed="rId3"/>
          <a:srcRect t="39464" r="10687"/>
          <a:stretch/>
        </p:blipFill>
        <p:spPr>
          <a:xfrm>
            <a:off x="6078886" y="1568403"/>
            <a:ext cx="3156246" cy="2270172"/>
          </a:xfrm>
          <a:prstGeom prst="rect">
            <a:avLst/>
          </a:prstGeom>
          <a:ln w="6350">
            <a:solidFill>
              <a:schemeClr val="bg1">
                <a:lumMod val="75000"/>
              </a:schemeClr>
            </a:solidFill>
          </a:ln>
          <a:effectLst/>
        </p:spPr>
      </p:pic>
      <p:pic>
        <p:nvPicPr>
          <p:cNvPr id="28" name="Picture 27" descr="Screenshot of Azure Active Directory admin center, Naming policy">
            <a:extLst>
              <a:ext uri="{FF2B5EF4-FFF2-40B4-BE49-F238E27FC236}">
                <a16:creationId xmlns:a16="http://schemas.microsoft.com/office/drawing/2014/main" id="{697B4527-7DBD-49DE-9EBB-793E63A4AEA3}"/>
              </a:ext>
            </a:extLst>
          </p:cNvPr>
          <p:cNvPicPr>
            <a:picLocks noChangeAspect="1"/>
          </p:cNvPicPr>
          <p:nvPr/>
        </p:nvPicPr>
        <p:blipFill>
          <a:blip r:embed="rId4"/>
          <a:stretch>
            <a:fillRect/>
          </a:stretch>
        </p:blipFill>
        <p:spPr>
          <a:xfrm>
            <a:off x="8124825" y="2056106"/>
            <a:ext cx="3602612" cy="4084297"/>
          </a:xfrm>
          <a:prstGeom prst="rect">
            <a:avLst/>
          </a:prstGeom>
          <a:ln w="6350">
            <a:solidFill>
              <a:schemeClr val="bg1">
                <a:lumMod val="75000"/>
              </a:schemeClr>
            </a:solidFill>
          </a:ln>
          <a:effectLst/>
        </p:spPr>
      </p:pic>
    </p:spTree>
    <p:extLst>
      <p:ext uri="{BB962C8B-B14F-4D97-AF65-F5344CB8AC3E}">
        <p14:creationId xmlns:p14="http://schemas.microsoft.com/office/powerpoint/2010/main" val="143470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1080" y="328770"/>
            <a:ext cx="11239464" cy="861774"/>
          </a:xfrm>
        </p:spPr>
        <p:txBody>
          <a:bodyPr>
            <a:normAutofit fontScale="90000"/>
          </a:bodyPr>
          <a:lstStyle/>
          <a:p>
            <a:pPr algn="l"/>
            <a:r>
              <a:rPr lang="en-US" dirty="0"/>
              <a:t>Microsoft Teams-</a:t>
            </a:r>
            <a:r>
              <a:rPr lang="en-US" dirty="0" err="1"/>
              <a:t>Verwendungsberichte</a:t>
            </a:r>
            <a:r>
              <a:rPr lang="en-US" dirty="0"/>
              <a:t>
</a:t>
            </a:r>
          </a:p>
        </p:txBody>
      </p:sp>
      <p:sp>
        <p:nvSpPr>
          <p:cNvPr id="24" name="TextBox 23">
            <a:extLst>
              <a:ext uri="{FF2B5EF4-FFF2-40B4-BE49-F238E27FC236}">
                <a16:creationId xmlns:a16="http://schemas.microsoft.com/office/drawing/2014/main" id="{28587561-FF48-4902-8375-FBE9879CA3E8}"/>
              </a:ext>
            </a:extLst>
          </p:cNvPr>
          <p:cNvSpPr txBox="1"/>
          <p:nvPr/>
        </p:nvSpPr>
        <p:spPr>
          <a:xfrm>
            <a:off x="603504" y="1078992"/>
            <a:ext cx="11253534" cy="1092607"/>
          </a:xfrm>
          <a:prstGeom prst="rect">
            <a:avLst/>
          </a:prstGeom>
          <a:noFill/>
        </p:spPr>
        <p:txBody>
          <a:bodyPr wrap="square" lIns="0" tIns="0" rIns="0" bIns="0">
            <a:spAutoFit/>
          </a:bodyPr>
          <a:lstStyle/>
          <a:p>
            <a:pPr>
              <a:spcBef>
                <a:spcPts val="612"/>
              </a:spcBef>
            </a:pPr>
            <a:r>
              <a:rPr lang="de-DE" sz="2200" dirty="0">
                <a:latin typeface="+mj-lt"/>
              </a:rPr>
              <a:t>Teams-Berichterstellung, Berichterstellung auf Benutzerebene, Live-Ereignisnutzungsberichte im Teams Admin Center 
</a:t>
            </a:r>
            <a:endParaRPr lang="en-US" sz="2200" dirty="0">
              <a:latin typeface="+mj-lt"/>
            </a:endParaRPr>
          </a:p>
        </p:txBody>
      </p:sp>
      <p:sp>
        <p:nvSpPr>
          <p:cNvPr id="25" name="TextBox 24">
            <a:extLst>
              <a:ext uri="{FF2B5EF4-FFF2-40B4-BE49-F238E27FC236}">
                <a16:creationId xmlns:a16="http://schemas.microsoft.com/office/drawing/2014/main" id="{36A21645-0163-401C-8725-B229F1E9D6A2}"/>
              </a:ext>
            </a:extLst>
          </p:cNvPr>
          <p:cNvSpPr txBox="1"/>
          <p:nvPr/>
        </p:nvSpPr>
        <p:spPr>
          <a:xfrm>
            <a:off x="578988" y="1781764"/>
            <a:ext cx="4802636" cy="1629238"/>
          </a:xfrm>
          <a:prstGeom prst="rect">
            <a:avLst/>
          </a:prstGeom>
          <a:solidFill>
            <a:schemeClr val="bg1">
              <a:lumMod val="95000"/>
            </a:schemeClr>
          </a:solidFill>
          <a:ln w="19050">
            <a:solidFill>
              <a:srgbClr val="F2F2F2"/>
            </a:solidFill>
          </a:ln>
        </p:spPr>
        <p:txBody>
          <a:bodyPr wrap="square" lIns="137160" tIns="91440" rIns="137160" bIns="91440" anchor="t">
            <a:noAutofit/>
          </a:bodyPr>
          <a:lstStyle/>
          <a:p>
            <a:pPr marL="0" indent="0">
              <a:spcBef>
                <a:spcPts val="612"/>
              </a:spcBef>
              <a:buNone/>
            </a:pPr>
            <a:r>
              <a:rPr lang="en-US" dirty="0">
                <a:latin typeface="+mj-lt"/>
              </a:rPr>
              <a:t>Required roles:</a:t>
            </a:r>
          </a:p>
          <a:p>
            <a:pPr marL="465138" lvl="1" indent="-465138">
              <a:spcBef>
                <a:spcPts val="300"/>
              </a:spcBef>
              <a:spcAft>
                <a:spcPts val="300"/>
              </a:spcAft>
            </a:pPr>
            <a:r>
              <a:rPr lang="en-US" sz="1600" dirty="0"/>
              <a:t>Global admin in Microsoft 365 or Office 365</a:t>
            </a:r>
          </a:p>
          <a:p>
            <a:pPr marL="465138" lvl="1" indent="-465138">
              <a:spcBef>
                <a:spcPts val="300"/>
              </a:spcBef>
              <a:spcAft>
                <a:spcPts val="300"/>
              </a:spcAft>
            </a:pPr>
            <a:r>
              <a:rPr lang="en-US" sz="1600" dirty="0"/>
              <a:t>Teams service admin</a:t>
            </a:r>
          </a:p>
          <a:p>
            <a:pPr marL="465138" lvl="1" indent="-465138">
              <a:spcBef>
                <a:spcPts val="300"/>
              </a:spcBef>
              <a:spcAft>
                <a:spcPts val="300"/>
              </a:spcAft>
            </a:pPr>
            <a:r>
              <a:rPr lang="en-US" sz="1600" dirty="0"/>
              <a:t>Teams communications admin</a:t>
            </a:r>
          </a:p>
          <a:p>
            <a:pPr marL="465138" lvl="1" indent="-465138">
              <a:spcBef>
                <a:spcPts val="300"/>
              </a:spcBef>
              <a:spcAft>
                <a:spcPts val="300"/>
              </a:spcAft>
            </a:pPr>
            <a:r>
              <a:rPr lang="en-US" sz="1600" dirty="0"/>
              <a:t>Skype for Business admin</a:t>
            </a:r>
          </a:p>
        </p:txBody>
      </p:sp>
      <p:sp>
        <p:nvSpPr>
          <p:cNvPr id="26" name="Text Placeholder 2">
            <a:extLst>
              <a:ext uri="{FF2B5EF4-FFF2-40B4-BE49-F238E27FC236}">
                <a16:creationId xmlns:a16="http://schemas.microsoft.com/office/drawing/2014/main" id="{0F5AC31E-75DA-496F-9614-AA3044DE1413}"/>
              </a:ext>
            </a:extLst>
          </p:cNvPr>
          <p:cNvSpPr txBox="1">
            <a:spLocks/>
          </p:cNvSpPr>
          <p:nvPr/>
        </p:nvSpPr>
        <p:spPr>
          <a:xfrm>
            <a:off x="578988" y="3536000"/>
            <a:ext cx="4802637" cy="2880312"/>
          </a:xfrm>
          <a:prstGeom prst="rect">
            <a:avLst/>
          </a:prstGeom>
          <a:solidFill>
            <a:schemeClr val="bg1">
              <a:lumMod val="95000"/>
            </a:schemeClr>
          </a:solidFill>
          <a:ln w="19050">
            <a:solidFill>
              <a:srgbClr val="F2F2F2"/>
            </a:solidFill>
          </a:ln>
        </p:spPr>
        <p:txBody>
          <a:bodyPr vert="horz" wrap="square" lIns="137160" tIns="91440" rIns="137160" bIns="91440" rtlCol="0" anchor="t">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rgbClr val="000000"/>
                </a:solidFill>
                <a:latin typeface="+mn-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rgbClr val="000000"/>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000000"/>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4" kern="1200" spc="0" baseline="0">
                <a:solidFill>
                  <a:srgbClr val="000000"/>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solidFill>
                  <a:srgbClr val="000000"/>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spcBef>
                <a:spcPts val="612"/>
              </a:spcBef>
              <a:buFont typeface="Wingdings" panose="05000000000000000000" pitchFamily="2" charset="2"/>
              <a:buNone/>
            </a:pPr>
            <a:r>
              <a:rPr lang="en-US" sz="1800" dirty="0">
                <a:latin typeface="+mj-lt"/>
              </a:rPr>
              <a:t>Available usage reports:</a:t>
            </a:r>
          </a:p>
          <a:p>
            <a:pPr marL="231775" lvl="1" indent="-231775">
              <a:spcBef>
                <a:spcPts val="300"/>
              </a:spcBef>
              <a:spcAft>
                <a:spcPts val="300"/>
              </a:spcAft>
              <a:buFont typeface="Wingdings" panose="05000000000000000000" pitchFamily="2" charset="2"/>
              <a:buNone/>
            </a:pPr>
            <a:r>
              <a:rPr lang="en-US" sz="1600" dirty="0"/>
              <a:t>Teams user activity </a:t>
            </a:r>
          </a:p>
          <a:p>
            <a:pPr marL="231775" lvl="1" indent="-231775">
              <a:spcBef>
                <a:spcPts val="300"/>
              </a:spcBef>
              <a:spcAft>
                <a:spcPts val="300"/>
              </a:spcAft>
              <a:buFont typeface="Wingdings" panose="05000000000000000000" pitchFamily="2" charset="2"/>
              <a:buNone/>
            </a:pPr>
            <a:r>
              <a:rPr lang="en-US" sz="1600" dirty="0"/>
              <a:t>Teams device usage</a:t>
            </a:r>
          </a:p>
          <a:p>
            <a:pPr marL="231775" lvl="1" indent="-231775">
              <a:spcBef>
                <a:spcPts val="300"/>
              </a:spcBef>
              <a:spcAft>
                <a:spcPts val="300"/>
              </a:spcAft>
              <a:buFont typeface="Wingdings" panose="05000000000000000000" pitchFamily="2" charset="2"/>
              <a:buNone/>
            </a:pPr>
            <a:r>
              <a:rPr lang="en-US" sz="1600" dirty="0"/>
              <a:t>Teams usage </a:t>
            </a:r>
          </a:p>
          <a:p>
            <a:pPr marL="231775" lvl="1" indent="-231775">
              <a:spcBef>
                <a:spcPts val="300"/>
              </a:spcBef>
              <a:spcAft>
                <a:spcPts val="300"/>
              </a:spcAft>
              <a:buFont typeface="Wingdings" panose="05000000000000000000" pitchFamily="2" charset="2"/>
              <a:buNone/>
            </a:pPr>
            <a:r>
              <a:rPr lang="en-US" sz="1600" dirty="0"/>
              <a:t>Teams live event usage </a:t>
            </a:r>
          </a:p>
          <a:p>
            <a:pPr marL="231775" lvl="1" indent="-231775">
              <a:spcBef>
                <a:spcPts val="300"/>
              </a:spcBef>
              <a:spcAft>
                <a:spcPts val="300"/>
              </a:spcAft>
              <a:buFont typeface="Wingdings" panose="05000000000000000000" pitchFamily="2" charset="2"/>
              <a:buNone/>
            </a:pPr>
            <a:r>
              <a:rPr lang="en-US" sz="1600" dirty="0"/>
              <a:t>PSTN usage (Calling Plans and Direct Routing)</a:t>
            </a:r>
          </a:p>
          <a:p>
            <a:pPr marL="231775" lvl="1" indent="-231775">
              <a:spcBef>
                <a:spcPts val="300"/>
              </a:spcBef>
              <a:spcAft>
                <a:spcPts val="300"/>
              </a:spcAft>
              <a:buFont typeface="Wingdings" panose="05000000000000000000" pitchFamily="2" charset="2"/>
              <a:buNone/>
            </a:pPr>
            <a:r>
              <a:rPr lang="en-US" sz="1600" dirty="0"/>
              <a:t>PSTN blocked users </a:t>
            </a:r>
          </a:p>
          <a:p>
            <a:pPr marL="231775" lvl="1" indent="-231775">
              <a:spcBef>
                <a:spcPts val="300"/>
              </a:spcBef>
              <a:spcAft>
                <a:spcPts val="300"/>
              </a:spcAft>
              <a:buFont typeface="Wingdings" panose="05000000000000000000" pitchFamily="2" charset="2"/>
              <a:buNone/>
            </a:pPr>
            <a:r>
              <a:rPr lang="en-US" sz="1600" dirty="0"/>
              <a:t>PSTN minute pools report</a:t>
            </a:r>
          </a:p>
        </p:txBody>
      </p:sp>
      <p:sp>
        <p:nvSpPr>
          <p:cNvPr id="27" name="Rectangle 26">
            <a:extLst>
              <a:ext uri="{FF2B5EF4-FFF2-40B4-BE49-F238E27FC236}">
                <a16:creationId xmlns:a16="http://schemas.microsoft.com/office/drawing/2014/main" id="{F9B4B9E3-B37A-4549-A9C5-06DAFC69EC5F}"/>
              </a:ext>
              <a:ext uri="{C183D7F6-B498-43B3-948B-1728B52AA6E4}">
                <adec:decorative xmlns:adec="http://schemas.microsoft.com/office/drawing/2017/decorative" val="1"/>
              </a:ext>
            </a:extLst>
          </p:cNvPr>
          <p:cNvSpPr/>
          <p:nvPr/>
        </p:nvSpPr>
        <p:spPr bwMode="auto">
          <a:xfrm>
            <a:off x="5499250" y="1781765"/>
            <a:ext cx="6357788" cy="463454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Live event usage report showing the events, the event status, organizer, presenter and starting time during a one month period of time">
            <a:extLst>
              <a:ext uri="{FF2B5EF4-FFF2-40B4-BE49-F238E27FC236}">
                <a16:creationId xmlns:a16="http://schemas.microsoft.com/office/drawing/2014/main" id="{985516C0-48D7-4ED8-BBFB-0E725F2D1B96}"/>
              </a:ext>
            </a:extLst>
          </p:cNvPr>
          <p:cNvPicPr>
            <a:picLocks noChangeAspect="1"/>
          </p:cNvPicPr>
          <p:nvPr/>
        </p:nvPicPr>
        <p:blipFill rotWithShape="1">
          <a:blip r:embed="rId3"/>
          <a:srcRect l="2662" t="35263" r="33909"/>
          <a:stretch/>
        </p:blipFill>
        <p:spPr>
          <a:xfrm>
            <a:off x="5614989" y="1916618"/>
            <a:ext cx="4024311" cy="2301943"/>
          </a:xfrm>
          <a:prstGeom prst="rect">
            <a:avLst/>
          </a:prstGeom>
          <a:ln w="6350">
            <a:solidFill>
              <a:schemeClr val="bg1">
                <a:lumMod val="75000"/>
              </a:schemeClr>
            </a:solidFill>
          </a:ln>
          <a:effectLst/>
        </p:spPr>
      </p:pic>
      <p:pic>
        <p:nvPicPr>
          <p:cNvPr id="30" name="Picture 29" descr="Screenshot of Microsoft Teams usage report: Analytics and Reports page">
            <a:extLst>
              <a:ext uri="{FF2B5EF4-FFF2-40B4-BE49-F238E27FC236}">
                <a16:creationId xmlns:a16="http://schemas.microsoft.com/office/drawing/2014/main" id="{83FFE8D0-9337-4459-B606-779E7AD17F09}"/>
              </a:ext>
              <a:ext uri="{C183D7F6-B498-43B3-948B-1728B52AA6E4}">
                <adec:decorative xmlns:adec="http://schemas.microsoft.com/office/drawing/2017/decorative" val="0"/>
              </a:ext>
            </a:extLst>
          </p:cNvPr>
          <p:cNvPicPr>
            <a:picLocks/>
          </p:cNvPicPr>
          <p:nvPr/>
        </p:nvPicPr>
        <p:blipFill rotWithShape="1">
          <a:blip r:embed="rId4"/>
          <a:srcRect l="14147" t="6599"/>
          <a:stretch/>
        </p:blipFill>
        <p:spPr>
          <a:xfrm>
            <a:off x="7508553" y="2823799"/>
            <a:ext cx="4249217" cy="3467099"/>
          </a:xfrm>
          <a:prstGeom prst="rect">
            <a:avLst/>
          </a:prstGeom>
          <a:solidFill>
            <a:schemeClr val="bg1"/>
          </a:solidFill>
          <a:ln w="6350">
            <a:solidFill>
              <a:schemeClr val="bg1">
                <a:lumMod val="75000"/>
              </a:schemeClr>
            </a:solidFill>
          </a:ln>
          <a:effectLst/>
        </p:spPr>
      </p:pic>
    </p:spTree>
    <p:extLst>
      <p:ext uri="{BB962C8B-B14F-4D97-AF65-F5344CB8AC3E}">
        <p14:creationId xmlns:p14="http://schemas.microsoft.com/office/powerpoint/2010/main" val="253725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1080" y="328770"/>
            <a:ext cx="11239464" cy="439465"/>
          </a:xfrm>
        </p:spPr>
        <p:txBody>
          <a:bodyPr>
            <a:normAutofit fontScale="90000"/>
          </a:bodyPr>
          <a:lstStyle/>
          <a:p>
            <a:pPr algn="l"/>
            <a:r>
              <a:rPr lang="en-US" dirty="0"/>
              <a:t>Microsoft 365-Nutzungsberichte</a:t>
            </a:r>
          </a:p>
        </p:txBody>
      </p:sp>
      <p:sp>
        <p:nvSpPr>
          <p:cNvPr id="8" name="TextBox 7">
            <a:extLst>
              <a:ext uri="{FF2B5EF4-FFF2-40B4-BE49-F238E27FC236}">
                <a16:creationId xmlns:a16="http://schemas.microsoft.com/office/drawing/2014/main" id="{AC583432-391D-42B0-A682-4A95A1D043C9}"/>
              </a:ext>
            </a:extLst>
          </p:cNvPr>
          <p:cNvSpPr txBox="1"/>
          <p:nvPr/>
        </p:nvSpPr>
        <p:spPr>
          <a:xfrm>
            <a:off x="603504" y="1078992"/>
            <a:ext cx="11253534" cy="677108"/>
          </a:xfrm>
          <a:prstGeom prst="rect">
            <a:avLst/>
          </a:prstGeom>
          <a:noFill/>
        </p:spPr>
        <p:txBody>
          <a:bodyPr wrap="square" lIns="0" tIns="0" rIns="0" bIns="0">
            <a:spAutoFit/>
          </a:bodyPr>
          <a:lstStyle/>
          <a:p>
            <a:r>
              <a:rPr lang="de-DE" sz="2200" dirty="0">
                <a:latin typeface="+mj-lt"/>
              </a:rPr>
              <a:t>Microsoft 365-Nutzungsanalyseinhalte stellen ein Dashboard dar, das eine produktübergreifende Ansicht bereitstellt und vordefinierte Berichte enthält:</a:t>
            </a:r>
            <a:endParaRPr lang="en-US" sz="2200" dirty="0">
              <a:latin typeface="+mj-lt"/>
            </a:endParaRPr>
          </a:p>
        </p:txBody>
      </p:sp>
      <p:sp>
        <p:nvSpPr>
          <p:cNvPr id="9" name="TextBox 8">
            <a:extLst>
              <a:ext uri="{FF2B5EF4-FFF2-40B4-BE49-F238E27FC236}">
                <a16:creationId xmlns:a16="http://schemas.microsoft.com/office/drawing/2014/main" id="{565D614F-FC6F-445F-ACCF-19B3C5EAD97C}"/>
              </a:ext>
            </a:extLst>
          </p:cNvPr>
          <p:cNvSpPr txBox="1"/>
          <p:nvPr/>
        </p:nvSpPr>
        <p:spPr>
          <a:xfrm>
            <a:off x="579436" y="2044697"/>
            <a:ext cx="4792664" cy="2483220"/>
          </a:xfrm>
          <a:prstGeom prst="rect">
            <a:avLst/>
          </a:prstGeom>
          <a:solidFill>
            <a:schemeClr val="bg1">
              <a:lumMod val="95000"/>
            </a:schemeClr>
          </a:solidFill>
          <a:ln w="19050">
            <a:solidFill>
              <a:srgbClr val="F2F2F2"/>
            </a:solidFill>
          </a:ln>
        </p:spPr>
        <p:txBody>
          <a:bodyPr wrap="square" lIns="137160" tIns="91440" rIns="137160" bIns="91440" anchor="t">
            <a:noAutofit/>
          </a:bodyPr>
          <a:lstStyle/>
          <a:p>
            <a:pPr>
              <a:spcBef>
                <a:spcPts val="300"/>
              </a:spcBef>
              <a:spcAft>
                <a:spcPts val="300"/>
              </a:spcAft>
            </a:pPr>
            <a:r>
              <a:rPr lang="en-US" dirty="0">
                <a:latin typeface="+mj-lt"/>
              </a:rPr>
              <a:t>Microsoft 365-Nutzungsanalyse (Power BI):
</a:t>
            </a:r>
            <a:r>
              <a:rPr lang="de-DE" sz="1600" dirty="0"/>
              <a:t>Zusammenfassung 
Übersicht
Aktivierung und Lizenzierung
Produktnutzung
Benutzeraktivität</a:t>
            </a:r>
            <a:endParaRPr lang="en-US" sz="1600" dirty="0"/>
          </a:p>
        </p:txBody>
      </p:sp>
      <p:sp>
        <p:nvSpPr>
          <p:cNvPr id="11" name="TextBox 10">
            <a:extLst>
              <a:ext uri="{FF2B5EF4-FFF2-40B4-BE49-F238E27FC236}">
                <a16:creationId xmlns:a16="http://schemas.microsoft.com/office/drawing/2014/main" id="{079D36A4-ED73-4F62-A426-4FCBE8E65151}"/>
              </a:ext>
            </a:extLst>
          </p:cNvPr>
          <p:cNvSpPr txBox="1"/>
          <p:nvPr/>
        </p:nvSpPr>
        <p:spPr>
          <a:xfrm>
            <a:off x="579436" y="4661294"/>
            <a:ext cx="4792664" cy="1607744"/>
          </a:xfrm>
          <a:prstGeom prst="rect">
            <a:avLst/>
          </a:prstGeom>
          <a:solidFill>
            <a:schemeClr val="bg1">
              <a:lumMod val="95000"/>
            </a:schemeClr>
          </a:solidFill>
          <a:ln w="19050">
            <a:solidFill>
              <a:srgbClr val="F2F2F2"/>
            </a:solidFill>
          </a:ln>
        </p:spPr>
        <p:txBody>
          <a:bodyPr wrap="square" lIns="137160" tIns="91440" rIns="137160" bIns="91440" anchor="t">
            <a:noAutofit/>
          </a:bodyPr>
          <a:lstStyle/>
          <a:p>
            <a:pPr>
              <a:spcBef>
                <a:spcPts val="300"/>
              </a:spcBef>
              <a:spcAft>
                <a:spcPts val="300"/>
              </a:spcAft>
            </a:pPr>
            <a:r>
              <a:rPr lang="en-US" dirty="0">
                <a:latin typeface="+mj-lt"/>
              </a:rPr>
              <a:t>Teams-</a:t>
            </a:r>
            <a:r>
              <a:rPr lang="en-US" dirty="0" err="1">
                <a:latin typeface="+mj-lt"/>
              </a:rPr>
              <a:t>Aktivitätsberichte</a:t>
            </a:r>
            <a:r>
              <a:rPr lang="en-US" dirty="0">
                <a:latin typeface="+mj-lt"/>
              </a:rPr>
              <a:t>:
</a:t>
            </a:r>
            <a:r>
              <a:rPr lang="en-US" sz="1600" dirty="0"/>
              <a:t>Microsoft Teams-</a:t>
            </a:r>
            <a:r>
              <a:rPr lang="en-US" sz="1600" dirty="0" err="1"/>
              <a:t>Geräteverwendungsbericht</a:t>
            </a:r>
            <a:r>
              <a:rPr lang="en-US" sz="1600" dirty="0"/>
              <a:t> 
Microsoft Teams-</a:t>
            </a:r>
            <a:r>
              <a:rPr lang="en-US" sz="1600" dirty="0" err="1"/>
              <a:t>Benutzeraktivitätsbericht</a:t>
            </a:r>
            <a:r>
              <a:rPr lang="en-US" sz="1600" dirty="0"/>
              <a:t>
</a:t>
            </a:r>
          </a:p>
        </p:txBody>
      </p:sp>
      <p:sp>
        <p:nvSpPr>
          <p:cNvPr id="20" name="Rectangle 19">
            <a:extLst>
              <a:ext uri="{FF2B5EF4-FFF2-40B4-BE49-F238E27FC236}">
                <a16:creationId xmlns:a16="http://schemas.microsoft.com/office/drawing/2014/main" id="{15D606E9-9874-4097-999E-B5FBA4249CAE}"/>
              </a:ext>
              <a:ext uri="{C183D7F6-B498-43B3-948B-1728B52AA6E4}">
                <adec:decorative xmlns:adec="http://schemas.microsoft.com/office/drawing/2017/decorative" val="1"/>
              </a:ext>
            </a:extLst>
          </p:cNvPr>
          <p:cNvSpPr/>
          <p:nvPr/>
        </p:nvSpPr>
        <p:spPr bwMode="auto">
          <a:xfrm>
            <a:off x="5499250" y="2044698"/>
            <a:ext cx="6357788" cy="4224339"/>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descr="Microsoft Teams user activity report">
            <a:extLst>
              <a:ext uri="{FF2B5EF4-FFF2-40B4-BE49-F238E27FC236}">
                <a16:creationId xmlns:a16="http://schemas.microsoft.com/office/drawing/2014/main" id="{EEEDD757-13DC-42EB-B445-68792C6D9F08}"/>
              </a:ext>
            </a:extLst>
          </p:cNvPr>
          <p:cNvPicPr>
            <a:picLocks noChangeAspect="1"/>
          </p:cNvPicPr>
          <p:nvPr/>
        </p:nvPicPr>
        <p:blipFill>
          <a:blip r:embed="rId3"/>
          <a:stretch>
            <a:fillRect/>
          </a:stretch>
        </p:blipFill>
        <p:spPr>
          <a:xfrm>
            <a:off x="5582685" y="2131442"/>
            <a:ext cx="3704190" cy="2342820"/>
          </a:xfrm>
          <a:prstGeom prst="rect">
            <a:avLst/>
          </a:prstGeom>
          <a:effectLst/>
        </p:spPr>
      </p:pic>
      <p:pic>
        <p:nvPicPr>
          <p:cNvPr id="23" name="Picture 22" descr="Microsoft Teams device usage report&#10;">
            <a:extLst>
              <a:ext uri="{FF2B5EF4-FFF2-40B4-BE49-F238E27FC236}">
                <a16:creationId xmlns:a16="http://schemas.microsoft.com/office/drawing/2014/main" id="{CF77F0C8-E17C-44EE-8F5E-965695CAAC29}"/>
              </a:ext>
            </a:extLst>
          </p:cNvPr>
          <p:cNvPicPr>
            <a:picLocks noChangeAspect="1"/>
          </p:cNvPicPr>
          <p:nvPr/>
        </p:nvPicPr>
        <p:blipFill>
          <a:blip r:embed="rId4"/>
          <a:stretch>
            <a:fillRect/>
          </a:stretch>
        </p:blipFill>
        <p:spPr>
          <a:xfrm>
            <a:off x="7143751" y="3252403"/>
            <a:ext cx="4601278" cy="2910210"/>
          </a:xfrm>
          <a:prstGeom prst="rect">
            <a:avLst/>
          </a:prstGeom>
          <a:effectLst/>
        </p:spPr>
      </p:pic>
    </p:spTree>
    <p:extLst>
      <p:ext uri="{BB962C8B-B14F-4D97-AF65-F5344CB8AC3E}">
        <p14:creationId xmlns:p14="http://schemas.microsoft.com/office/powerpoint/2010/main" val="9582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52" y="3351837"/>
            <a:ext cx="9018388" cy="290849"/>
          </a:xfrm>
        </p:spPr>
        <p:txBody>
          <a:bodyPr/>
          <a:lstStyle/>
          <a:p>
            <a:r>
              <a:rPr lang="de-DE" dirty="0"/>
              <a:t>Lektion 2: Implementieren der Sicherheit für Microsoft Teams</a:t>
            </a:r>
            <a:endParaRPr lang="en-US" dirty="0"/>
          </a:p>
        </p:txBody>
      </p:sp>
      <p:pic>
        <p:nvPicPr>
          <p:cNvPr id="7" name="Picture 6" descr="Icon of a padlock">
            <a:extLst>
              <a:ext uri="{FF2B5EF4-FFF2-40B4-BE49-F238E27FC236}">
                <a16:creationId xmlns:a16="http://schemas.microsoft.com/office/drawing/2014/main" id="{AF64093F-0169-44C8-86EF-5638D32BC074}"/>
              </a:ext>
            </a:extLst>
          </p:cNvPr>
          <p:cNvPicPr>
            <a:picLocks noChangeAspect="1"/>
          </p:cNvPicPr>
          <p:nvPr/>
        </p:nvPicPr>
        <p:blipFill>
          <a:blip r:embed="rId3"/>
          <a:stretch>
            <a:fillRect/>
          </a:stretch>
        </p:blipFill>
        <p:spPr>
          <a:xfrm>
            <a:off x="10487034" y="3060700"/>
            <a:ext cx="873126" cy="873124"/>
          </a:xfrm>
          <a:prstGeom prst="rect">
            <a:avLst/>
          </a:prstGeom>
        </p:spPr>
      </p:pic>
    </p:spTree>
    <p:extLst>
      <p:ext uri="{BB962C8B-B14F-4D97-AF65-F5344CB8AC3E}">
        <p14:creationId xmlns:p14="http://schemas.microsoft.com/office/powerpoint/2010/main" val="41775002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1079" y="349791"/>
            <a:ext cx="6257941" cy="439465"/>
          </a:xfrm>
        </p:spPr>
        <p:txBody>
          <a:bodyPr>
            <a:normAutofit fontScale="90000"/>
          </a:bodyPr>
          <a:lstStyle/>
          <a:p>
            <a:pPr algn="l"/>
            <a:r>
              <a:rPr lang="en-US" dirty="0" err="1"/>
              <a:t>Einführung</a:t>
            </a:r>
            <a:r>
              <a:rPr lang="en-US" dirty="0"/>
              <a:t> in den </a:t>
            </a:r>
            <a:r>
              <a:rPr lang="en-US" dirty="0" err="1"/>
              <a:t>Unterricht</a:t>
            </a:r>
            <a:r>
              <a:rPr lang="en-US" dirty="0"/>
              <a:t> </a:t>
            </a:r>
          </a:p>
        </p:txBody>
      </p:sp>
      <p:sp>
        <p:nvSpPr>
          <p:cNvPr id="38" name="TextBox 37">
            <a:extLst>
              <a:ext uri="{FF2B5EF4-FFF2-40B4-BE49-F238E27FC236}">
                <a16:creationId xmlns:a16="http://schemas.microsoft.com/office/drawing/2014/main" id="{AB04FF0A-1B4E-4A25-9F8A-10CB0AC472F5}"/>
              </a:ext>
            </a:extLst>
          </p:cNvPr>
          <p:cNvSpPr txBox="1"/>
          <p:nvPr/>
        </p:nvSpPr>
        <p:spPr>
          <a:xfrm>
            <a:off x="708604" y="1078992"/>
            <a:ext cx="11253534" cy="338554"/>
          </a:xfrm>
          <a:prstGeom prst="rect">
            <a:avLst/>
          </a:prstGeom>
          <a:noFill/>
        </p:spPr>
        <p:txBody>
          <a:bodyPr wrap="square" lIns="0" tIns="0" rIns="0" bIns="0">
            <a:spAutoFit/>
          </a:bodyPr>
          <a:lstStyle/>
          <a:p>
            <a:r>
              <a:rPr lang="de-DE" sz="2200" dirty="0">
                <a:latin typeface="+mj-lt"/>
              </a:rPr>
              <a:t>Nach dieser Lektion können Sie:</a:t>
            </a:r>
            <a:endParaRPr lang="en-US" sz="2200" dirty="0">
              <a:latin typeface="+mj-lt"/>
            </a:endParaRPr>
          </a:p>
        </p:txBody>
      </p:sp>
      <p:pic>
        <p:nvPicPr>
          <p:cNvPr id="45" name="Picture 44" descr="Icon of a person and folder">
            <a:extLst>
              <a:ext uri="{FF2B5EF4-FFF2-40B4-BE49-F238E27FC236}">
                <a16:creationId xmlns:a16="http://schemas.microsoft.com/office/drawing/2014/main" id="{F82D36F6-A0C8-446B-9A25-9D7E86C69A84}"/>
              </a:ext>
            </a:extLst>
          </p:cNvPr>
          <p:cNvPicPr>
            <a:picLocks/>
          </p:cNvPicPr>
          <p:nvPr/>
        </p:nvPicPr>
        <p:blipFill>
          <a:blip r:embed="rId3"/>
          <a:stretch>
            <a:fillRect/>
          </a:stretch>
        </p:blipFill>
        <p:spPr>
          <a:xfrm>
            <a:off x="580227" y="1464281"/>
            <a:ext cx="822960" cy="822960"/>
          </a:xfrm>
          <a:prstGeom prst="rect">
            <a:avLst/>
          </a:prstGeom>
        </p:spPr>
      </p:pic>
      <p:sp>
        <p:nvSpPr>
          <p:cNvPr id="46" name="TextBox 45">
            <a:extLst>
              <a:ext uri="{FF2B5EF4-FFF2-40B4-BE49-F238E27FC236}">
                <a16:creationId xmlns:a16="http://schemas.microsoft.com/office/drawing/2014/main" id="{EA19E60C-B14A-4D4B-9D0B-191B048596A8}"/>
              </a:ext>
            </a:extLst>
          </p:cNvPr>
          <p:cNvSpPr txBox="1"/>
          <p:nvPr/>
        </p:nvSpPr>
        <p:spPr>
          <a:xfrm>
            <a:off x="1644776" y="1737262"/>
            <a:ext cx="5156074" cy="276999"/>
          </a:xfrm>
          <a:prstGeom prst="rect">
            <a:avLst/>
          </a:prstGeom>
          <a:noFill/>
        </p:spPr>
        <p:txBody>
          <a:bodyPr wrap="square" lIns="0" tIns="0" rIns="0" bIns="0" anchor="ctr">
            <a:spAutoFit/>
          </a:bodyPr>
          <a:lstStyle/>
          <a:p>
            <a:r>
              <a:rPr lang="en-US" dirty="0" err="1"/>
              <a:t>Erläutern</a:t>
            </a:r>
            <a:r>
              <a:rPr lang="en-US" dirty="0"/>
              <a:t> der Microsoft Teams-</a:t>
            </a:r>
            <a:r>
              <a:rPr lang="en-US" dirty="0" err="1"/>
              <a:t>Authentifizierung</a:t>
            </a:r>
            <a:endParaRPr lang="en-US" dirty="0"/>
          </a:p>
        </p:txBody>
      </p:sp>
      <p:cxnSp>
        <p:nvCxnSpPr>
          <p:cNvPr id="47" name="Straight Connector 46">
            <a:extLst>
              <a:ext uri="{FF2B5EF4-FFF2-40B4-BE49-F238E27FC236}">
                <a16:creationId xmlns:a16="http://schemas.microsoft.com/office/drawing/2014/main" id="{21DDF7A3-8BE6-4BB4-B005-505856EC950B}"/>
              </a:ext>
              <a:ext uri="{C183D7F6-B498-43B3-948B-1728B52AA6E4}">
                <adec:decorative xmlns:adec="http://schemas.microsoft.com/office/drawing/2017/decorative" val="1"/>
              </a:ext>
            </a:extLst>
          </p:cNvPr>
          <p:cNvCxnSpPr>
            <a:cxnSpLocks/>
          </p:cNvCxnSpPr>
          <p:nvPr/>
        </p:nvCxnSpPr>
        <p:spPr>
          <a:xfrm flipV="1">
            <a:off x="1644776" y="2389136"/>
            <a:ext cx="515607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8" name="Picture 47" descr="Icon of two keys attached to a common ring">
            <a:extLst>
              <a:ext uri="{FF2B5EF4-FFF2-40B4-BE49-F238E27FC236}">
                <a16:creationId xmlns:a16="http://schemas.microsoft.com/office/drawing/2014/main" id="{940200F9-87C9-4C45-970D-890B400952F2}"/>
              </a:ext>
            </a:extLst>
          </p:cNvPr>
          <p:cNvPicPr>
            <a:picLocks/>
          </p:cNvPicPr>
          <p:nvPr/>
        </p:nvPicPr>
        <p:blipFill>
          <a:blip r:embed="rId4"/>
          <a:stretch>
            <a:fillRect/>
          </a:stretch>
        </p:blipFill>
        <p:spPr>
          <a:xfrm>
            <a:off x="580227" y="2557303"/>
            <a:ext cx="822960" cy="822960"/>
          </a:xfrm>
          <a:prstGeom prst="rect">
            <a:avLst/>
          </a:prstGeom>
        </p:spPr>
      </p:pic>
      <p:sp>
        <p:nvSpPr>
          <p:cNvPr id="49" name="TextBox 48">
            <a:extLst>
              <a:ext uri="{FF2B5EF4-FFF2-40B4-BE49-F238E27FC236}">
                <a16:creationId xmlns:a16="http://schemas.microsoft.com/office/drawing/2014/main" id="{86F1F10B-4458-429D-82D2-DD87767CD200}"/>
              </a:ext>
            </a:extLst>
          </p:cNvPr>
          <p:cNvSpPr txBox="1"/>
          <p:nvPr/>
        </p:nvSpPr>
        <p:spPr>
          <a:xfrm>
            <a:off x="1644776" y="2691783"/>
            <a:ext cx="5156074" cy="553998"/>
          </a:xfrm>
          <a:prstGeom prst="rect">
            <a:avLst/>
          </a:prstGeom>
          <a:noFill/>
        </p:spPr>
        <p:txBody>
          <a:bodyPr wrap="square" lIns="0" tIns="0" rIns="0" bIns="0" anchor="ctr">
            <a:spAutoFit/>
          </a:bodyPr>
          <a:lstStyle/>
          <a:p>
            <a:r>
              <a:rPr lang="de-DE" dirty="0"/>
              <a:t>Konfigurieren von bedingtem Zugriff und Multi </a:t>
            </a:r>
            <a:r>
              <a:rPr lang="de-DE" dirty="0" err="1"/>
              <a:t>Factor</a:t>
            </a:r>
            <a:r>
              <a:rPr lang="de-DE" dirty="0"/>
              <a:t> Authentication (MFA) für Microsoft Teams</a:t>
            </a:r>
            <a:endParaRPr lang="en-US" dirty="0"/>
          </a:p>
        </p:txBody>
      </p:sp>
      <p:cxnSp>
        <p:nvCxnSpPr>
          <p:cNvPr id="50" name="Straight Connector 49">
            <a:extLst>
              <a:ext uri="{FF2B5EF4-FFF2-40B4-BE49-F238E27FC236}">
                <a16:creationId xmlns:a16="http://schemas.microsoft.com/office/drawing/2014/main" id="{8D8B5CFF-0FCD-40B6-A509-CBA161F2DFE9}"/>
              </a:ext>
              <a:ext uri="{C183D7F6-B498-43B3-948B-1728B52AA6E4}">
                <adec:decorative xmlns:adec="http://schemas.microsoft.com/office/drawing/2017/decorative" val="1"/>
              </a:ext>
            </a:extLst>
          </p:cNvPr>
          <p:cNvCxnSpPr>
            <a:cxnSpLocks/>
          </p:cNvCxnSpPr>
          <p:nvPr/>
        </p:nvCxnSpPr>
        <p:spPr>
          <a:xfrm flipV="1">
            <a:off x="1644776" y="3532343"/>
            <a:ext cx="515607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5" name="Picture 64" descr="Icon of a responsible person">
            <a:extLst>
              <a:ext uri="{FF2B5EF4-FFF2-40B4-BE49-F238E27FC236}">
                <a16:creationId xmlns:a16="http://schemas.microsoft.com/office/drawing/2014/main" id="{2B3713DC-4E59-42A5-8521-00A6B9FD5E61}"/>
              </a:ext>
            </a:extLst>
          </p:cNvPr>
          <p:cNvPicPr>
            <a:picLocks/>
          </p:cNvPicPr>
          <p:nvPr/>
        </p:nvPicPr>
        <p:blipFill>
          <a:blip r:embed="rId5"/>
          <a:stretch>
            <a:fillRect/>
          </a:stretch>
        </p:blipFill>
        <p:spPr>
          <a:xfrm>
            <a:off x="580227" y="3650325"/>
            <a:ext cx="822960" cy="822960"/>
          </a:xfrm>
          <a:prstGeom prst="rect">
            <a:avLst/>
          </a:prstGeom>
        </p:spPr>
      </p:pic>
      <p:sp>
        <p:nvSpPr>
          <p:cNvPr id="66" name="TextBox 65">
            <a:extLst>
              <a:ext uri="{FF2B5EF4-FFF2-40B4-BE49-F238E27FC236}">
                <a16:creationId xmlns:a16="http://schemas.microsoft.com/office/drawing/2014/main" id="{B31DBD71-DD3E-4501-A0C9-417B51AD196A}"/>
              </a:ext>
            </a:extLst>
          </p:cNvPr>
          <p:cNvSpPr txBox="1"/>
          <p:nvPr/>
        </p:nvSpPr>
        <p:spPr>
          <a:xfrm>
            <a:off x="1644776" y="3923306"/>
            <a:ext cx="5156074" cy="276999"/>
          </a:xfrm>
          <a:prstGeom prst="rect">
            <a:avLst/>
          </a:prstGeom>
          <a:noFill/>
        </p:spPr>
        <p:txBody>
          <a:bodyPr wrap="square" lIns="0" tIns="0" rIns="0" bIns="0" anchor="ctr">
            <a:spAutoFit/>
          </a:bodyPr>
          <a:lstStyle/>
          <a:p>
            <a:r>
              <a:rPr lang="en-US" dirty="0" err="1"/>
              <a:t>Zuweisen</a:t>
            </a:r>
            <a:r>
              <a:rPr lang="en-US" dirty="0"/>
              <a:t> von Microsoft Teams-</a:t>
            </a:r>
            <a:r>
              <a:rPr lang="en-US" dirty="0" err="1"/>
              <a:t>Administratorrollen</a:t>
            </a:r>
            <a:endParaRPr lang="en-US" dirty="0"/>
          </a:p>
        </p:txBody>
      </p:sp>
      <p:cxnSp>
        <p:nvCxnSpPr>
          <p:cNvPr id="67" name="Straight Connector 66">
            <a:extLst>
              <a:ext uri="{FF2B5EF4-FFF2-40B4-BE49-F238E27FC236}">
                <a16:creationId xmlns:a16="http://schemas.microsoft.com/office/drawing/2014/main" id="{521CF177-70EC-4CCA-9848-74FB90FD5105}"/>
              </a:ext>
              <a:ext uri="{C183D7F6-B498-43B3-948B-1728B52AA6E4}">
                <adec:decorative xmlns:adec="http://schemas.microsoft.com/office/drawing/2017/decorative" val="1"/>
              </a:ext>
            </a:extLst>
          </p:cNvPr>
          <p:cNvCxnSpPr>
            <a:cxnSpLocks/>
          </p:cNvCxnSpPr>
          <p:nvPr/>
        </p:nvCxnSpPr>
        <p:spPr>
          <a:xfrm flipV="1">
            <a:off x="1644776" y="4575180"/>
            <a:ext cx="515607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8" name="Picture 67" descr="Icon of a shield with exclamation mark in the middle">
            <a:extLst>
              <a:ext uri="{FF2B5EF4-FFF2-40B4-BE49-F238E27FC236}">
                <a16:creationId xmlns:a16="http://schemas.microsoft.com/office/drawing/2014/main" id="{AC8C8057-5DD3-4161-9D27-8283314F1B31}"/>
              </a:ext>
            </a:extLst>
          </p:cNvPr>
          <p:cNvPicPr>
            <a:picLocks/>
          </p:cNvPicPr>
          <p:nvPr/>
        </p:nvPicPr>
        <p:blipFill>
          <a:blip r:embed="rId6"/>
          <a:stretch>
            <a:fillRect/>
          </a:stretch>
        </p:blipFill>
        <p:spPr>
          <a:xfrm>
            <a:off x="580227" y="4693162"/>
            <a:ext cx="822960" cy="822960"/>
          </a:xfrm>
          <a:prstGeom prst="rect">
            <a:avLst/>
          </a:prstGeom>
        </p:spPr>
      </p:pic>
      <p:sp>
        <p:nvSpPr>
          <p:cNvPr id="69" name="TextBox 68">
            <a:extLst>
              <a:ext uri="{FF2B5EF4-FFF2-40B4-BE49-F238E27FC236}">
                <a16:creationId xmlns:a16="http://schemas.microsoft.com/office/drawing/2014/main" id="{BF268AD5-5E15-4A1C-950E-AF50CC77E5C1}"/>
              </a:ext>
            </a:extLst>
          </p:cNvPr>
          <p:cNvSpPr txBox="1"/>
          <p:nvPr/>
        </p:nvSpPr>
        <p:spPr>
          <a:xfrm>
            <a:off x="1644776" y="4827643"/>
            <a:ext cx="5156074" cy="553998"/>
          </a:xfrm>
          <a:prstGeom prst="rect">
            <a:avLst/>
          </a:prstGeom>
          <a:noFill/>
        </p:spPr>
        <p:txBody>
          <a:bodyPr wrap="square" lIns="0" tIns="0" rIns="0" bIns="0" anchor="ctr">
            <a:spAutoFit/>
          </a:bodyPr>
          <a:lstStyle/>
          <a:p>
            <a:r>
              <a:rPr lang="de-DE" dirty="0"/>
              <a:t>Implementieren der Bedrohungsverwaltung für Microsoft-Teams</a:t>
            </a:r>
            <a:endParaRPr lang="en-US" dirty="0"/>
          </a:p>
        </p:txBody>
      </p:sp>
      <p:cxnSp>
        <p:nvCxnSpPr>
          <p:cNvPr id="74" name="Straight Connector 73">
            <a:extLst>
              <a:ext uri="{FF2B5EF4-FFF2-40B4-BE49-F238E27FC236}">
                <a16:creationId xmlns:a16="http://schemas.microsoft.com/office/drawing/2014/main" id="{C4A4376D-5899-4E0B-90D1-8E291BBEA9D8}"/>
              </a:ext>
              <a:ext uri="{C183D7F6-B498-43B3-948B-1728B52AA6E4}">
                <adec:decorative xmlns:adec="http://schemas.microsoft.com/office/drawing/2017/decorative" val="1"/>
              </a:ext>
            </a:extLst>
          </p:cNvPr>
          <p:cNvCxnSpPr>
            <a:cxnSpLocks/>
          </p:cNvCxnSpPr>
          <p:nvPr/>
        </p:nvCxnSpPr>
        <p:spPr>
          <a:xfrm flipV="1">
            <a:off x="1644776" y="5618017"/>
            <a:ext cx="515607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5" name="Picture 74" descr="Icon of a padlock">
            <a:extLst>
              <a:ext uri="{FF2B5EF4-FFF2-40B4-BE49-F238E27FC236}">
                <a16:creationId xmlns:a16="http://schemas.microsoft.com/office/drawing/2014/main" id="{6E091BB8-CEFB-4A4A-BD39-D4C214E2FA01}"/>
              </a:ext>
            </a:extLst>
          </p:cNvPr>
          <p:cNvPicPr>
            <a:picLocks/>
          </p:cNvPicPr>
          <p:nvPr/>
        </p:nvPicPr>
        <p:blipFill>
          <a:blip r:embed="rId7"/>
          <a:stretch>
            <a:fillRect/>
          </a:stretch>
        </p:blipFill>
        <p:spPr>
          <a:xfrm>
            <a:off x="580227" y="5736000"/>
            <a:ext cx="822960" cy="822960"/>
          </a:xfrm>
          <a:prstGeom prst="rect">
            <a:avLst/>
          </a:prstGeom>
        </p:spPr>
      </p:pic>
      <p:sp>
        <p:nvSpPr>
          <p:cNvPr id="76" name="TextBox 75">
            <a:extLst>
              <a:ext uri="{FF2B5EF4-FFF2-40B4-BE49-F238E27FC236}">
                <a16:creationId xmlns:a16="http://schemas.microsoft.com/office/drawing/2014/main" id="{F848F467-8088-4D01-826A-648579E63D1E}"/>
              </a:ext>
            </a:extLst>
          </p:cNvPr>
          <p:cNvSpPr txBox="1"/>
          <p:nvPr/>
        </p:nvSpPr>
        <p:spPr>
          <a:xfrm>
            <a:off x="1644776" y="5870480"/>
            <a:ext cx="5156074" cy="553998"/>
          </a:xfrm>
          <a:prstGeom prst="rect">
            <a:avLst/>
          </a:prstGeom>
          <a:noFill/>
        </p:spPr>
        <p:txBody>
          <a:bodyPr wrap="square" lIns="0" tIns="0" rIns="0" bIns="0" anchor="ctr">
            <a:spAutoFit/>
          </a:bodyPr>
          <a:lstStyle/>
          <a:p>
            <a:r>
              <a:rPr lang="de-DE" dirty="0"/>
              <a:t>Beschreiben von Sicherheitsberichten und Warnungen für Microsoft Teams</a:t>
            </a:r>
            <a:endParaRPr lang="en-US" dirty="0"/>
          </a:p>
        </p:txBody>
      </p:sp>
    </p:spTree>
    <p:extLst>
      <p:ext uri="{BB962C8B-B14F-4D97-AF65-F5344CB8AC3E}">
        <p14:creationId xmlns:p14="http://schemas.microsoft.com/office/powerpoint/2010/main" val="275384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10569" y="339280"/>
            <a:ext cx="11239464" cy="439465"/>
          </a:xfrm>
        </p:spPr>
        <p:txBody>
          <a:bodyPr>
            <a:normAutofit fontScale="90000"/>
          </a:bodyPr>
          <a:lstStyle/>
          <a:p>
            <a:pPr algn="l"/>
            <a:r>
              <a:rPr lang="en-US" dirty="0"/>
              <a:t>Microsoft Teams-</a:t>
            </a:r>
            <a:r>
              <a:rPr lang="en-US" dirty="0" err="1"/>
              <a:t>Authentifizierung</a:t>
            </a:r>
            <a:endParaRPr lang="en-US" dirty="0"/>
          </a:p>
        </p:txBody>
      </p:sp>
      <p:pic>
        <p:nvPicPr>
          <p:cNvPr id="28" name="Picture 27" descr="Icon of two clouds">
            <a:extLst>
              <a:ext uri="{FF2B5EF4-FFF2-40B4-BE49-F238E27FC236}">
                <a16:creationId xmlns:a16="http://schemas.microsoft.com/office/drawing/2014/main" id="{305940EA-8D4B-4C56-BC66-24668905F1E2}"/>
              </a:ext>
            </a:extLst>
          </p:cNvPr>
          <p:cNvPicPr>
            <a:picLocks/>
          </p:cNvPicPr>
          <p:nvPr/>
        </p:nvPicPr>
        <p:blipFill>
          <a:blip r:embed="rId3"/>
          <a:stretch>
            <a:fillRect/>
          </a:stretch>
        </p:blipFill>
        <p:spPr>
          <a:xfrm>
            <a:off x="580227" y="1448399"/>
            <a:ext cx="950976" cy="950976"/>
          </a:xfrm>
          <a:prstGeom prst="rect">
            <a:avLst/>
          </a:prstGeom>
        </p:spPr>
      </p:pic>
      <p:sp>
        <p:nvSpPr>
          <p:cNvPr id="29" name="TextBox 28">
            <a:extLst>
              <a:ext uri="{FF2B5EF4-FFF2-40B4-BE49-F238E27FC236}">
                <a16:creationId xmlns:a16="http://schemas.microsoft.com/office/drawing/2014/main" id="{910DA484-0145-4E4B-83B4-8266C6E37999}"/>
              </a:ext>
            </a:extLst>
          </p:cNvPr>
          <p:cNvSpPr txBox="1"/>
          <p:nvPr/>
        </p:nvSpPr>
        <p:spPr>
          <a:xfrm>
            <a:off x="1854201" y="1448399"/>
            <a:ext cx="10002046" cy="2523768"/>
          </a:xfrm>
          <a:prstGeom prst="rect">
            <a:avLst/>
          </a:prstGeom>
          <a:noFill/>
        </p:spPr>
        <p:txBody>
          <a:bodyPr wrap="square" lIns="0" tIns="0" rIns="0" bIns="0">
            <a:spAutoFit/>
          </a:bodyPr>
          <a:lstStyle/>
          <a:p>
            <a:pPr>
              <a:spcBef>
                <a:spcPts val="600"/>
              </a:spcBef>
              <a:spcAft>
                <a:spcPts val="600"/>
              </a:spcAft>
            </a:pPr>
            <a:r>
              <a:rPr lang="de-DE" sz="2200" dirty="0">
                <a:latin typeface="+mj-lt"/>
              </a:rPr>
              <a:t>Microsoft Teams unterstützt alle Identitätsmodelle, die mit Office 365 verfügbar sind, einschließlich:
</a:t>
            </a:r>
            <a:r>
              <a:rPr lang="en-US" sz="2000" dirty="0"/>
              <a:t>Cloud-</a:t>
            </a:r>
            <a:r>
              <a:rPr lang="en-US" sz="2000" dirty="0" err="1"/>
              <a:t>Identität</a:t>
            </a:r>
            <a:r>
              <a:rPr lang="en-US" sz="2000" dirty="0"/>
              <a:t>
</a:t>
            </a:r>
            <a:r>
              <a:rPr lang="en-US" sz="2000" dirty="0" err="1"/>
              <a:t>Synchronisierte</a:t>
            </a:r>
            <a:r>
              <a:rPr lang="en-US" sz="2000" dirty="0"/>
              <a:t> </a:t>
            </a:r>
            <a:r>
              <a:rPr lang="en-US" sz="2000" dirty="0" err="1"/>
              <a:t>Identität</a:t>
            </a:r>
            <a:r>
              <a:rPr lang="en-US" sz="2000" dirty="0"/>
              <a:t>
</a:t>
            </a:r>
            <a:r>
              <a:rPr lang="en-US" sz="2000" dirty="0" err="1"/>
              <a:t>Föderationsidentität</a:t>
            </a:r>
            <a:r>
              <a:rPr lang="en-US" sz="2000" dirty="0"/>
              <a:t>
</a:t>
            </a:r>
          </a:p>
        </p:txBody>
      </p:sp>
      <p:cxnSp>
        <p:nvCxnSpPr>
          <p:cNvPr id="30" name="Straight Connector 29">
            <a:extLst>
              <a:ext uri="{FF2B5EF4-FFF2-40B4-BE49-F238E27FC236}">
                <a16:creationId xmlns:a16="http://schemas.microsoft.com/office/drawing/2014/main" id="{65651AA1-3AD0-4945-B35E-F5DE97DF9235}"/>
              </a:ext>
              <a:ext uri="{C183D7F6-B498-43B3-948B-1728B52AA6E4}">
                <adec:decorative xmlns:adec="http://schemas.microsoft.com/office/drawing/2017/decorative" val="1"/>
              </a:ext>
            </a:extLst>
          </p:cNvPr>
          <p:cNvCxnSpPr>
            <a:cxnSpLocks/>
          </p:cNvCxnSpPr>
          <p:nvPr/>
        </p:nvCxnSpPr>
        <p:spPr>
          <a:xfrm>
            <a:off x="1854189" y="3667963"/>
            <a:ext cx="1000284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1" name="Picture 30" descr="Icon of a person and folder">
            <a:extLst>
              <a:ext uri="{FF2B5EF4-FFF2-40B4-BE49-F238E27FC236}">
                <a16:creationId xmlns:a16="http://schemas.microsoft.com/office/drawing/2014/main" id="{D15FEB92-AD8B-4E17-ADFF-0397EE5BE2EA}"/>
              </a:ext>
            </a:extLst>
          </p:cNvPr>
          <p:cNvPicPr>
            <a:picLocks/>
          </p:cNvPicPr>
          <p:nvPr/>
        </p:nvPicPr>
        <p:blipFill>
          <a:blip r:embed="rId4"/>
          <a:stretch>
            <a:fillRect/>
          </a:stretch>
        </p:blipFill>
        <p:spPr>
          <a:xfrm>
            <a:off x="580227" y="3840813"/>
            <a:ext cx="950976" cy="950976"/>
          </a:xfrm>
          <a:prstGeom prst="rect">
            <a:avLst/>
          </a:prstGeom>
        </p:spPr>
      </p:pic>
      <p:sp>
        <p:nvSpPr>
          <p:cNvPr id="32" name="TextBox 31">
            <a:extLst>
              <a:ext uri="{FF2B5EF4-FFF2-40B4-BE49-F238E27FC236}">
                <a16:creationId xmlns:a16="http://schemas.microsoft.com/office/drawing/2014/main" id="{89A816E0-CE12-4FCE-AD2E-DEDECAD15E1C}"/>
              </a:ext>
            </a:extLst>
          </p:cNvPr>
          <p:cNvSpPr txBox="1"/>
          <p:nvPr/>
        </p:nvSpPr>
        <p:spPr>
          <a:xfrm>
            <a:off x="1854190" y="4147024"/>
            <a:ext cx="10002848" cy="338554"/>
          </a:xfrm>
          <a:prstGeom prst="rect">
            <a:avLst/>
          </a:prstGeom>
          <a:noFill/>
        </p:spPr>
        <p:txBody>
          <a:bodyPr wrap="square" lIns="0" tIns="0" rIns="0" bIns="0" anchor="ctr">
            <a:spAutoFit/>
          </a:bodyPr>
          <a:lstStyle/>
          <a:p>
            <a:pPr marL="0" indent="0">
              <a:spcBef>
                <a:spcPts val="0"/>
              </a:spcBef>
              <a:buNone/>
            </a:pPr>
            <a:r>
              <a:rPr lang="en-US" sz="2200" dirty="0">
                <a:latin typeface="+mj-lt"/>
              </a:rPr>
              <a:t>Multi-Factor Authentication (MFA)</a:t>
            </a:r>
          </a:p>
        </p:txBody>
      </p:sp>
      <p:cxnSp>
        <p:nvCxnSpPr>
          <p:cNvPr id="33" name="Straight Connector 32">
            <a:extLst>
              <a:ext uri="{FF2B5EF4-FFF2-40B4-BE49-F238E27FC236}">
                <a16:creationId xmlns:a16="http://schemas.microsoft.com/office/drawing/2014/main" id="{669DE7B0-B0DB-451D-A41B-6DE131E374D9}"/>
              </a:ext>
              <a:ext uri="{C183D7F6-B498-43B3-948B-1728B52AA6E4}">
                <adec:decorative xmlns:adec="http://schemas.microsoft.com/office/drawing/2017/decorative" val="1"/>
              </a:ext>
            </a:extLst>
          </p:cNvPr>
          <p:cNvCxnSpPr>
            <a:cxnSpLocks/>
          </p:cNvCxnSpPr>
          <p:nvPr/>
        </p:nvCxnSpPr>
        <p:spPr>
          <a:xfrm>
            <a:off x="1854190" y="4964639"/>
            <a:ext cx="1000284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4" name="Picture 33" descr="Icon of pencil with square behind it">
            <a:extLst>
              <a:ext uri="{FF2B5EF4-FFF2-40B4-BE49-F238E27FC236}">
                <a16:creationId xmlns:a16="http://schemas.microsoft.com/office/drawing/2014/main" id="{8C1DBBDF-17B5-45EA-9490-CEA5B4463346}"/>
              </a:ext>
            </a:extLst>
          </p:cNvPr>
          <p:cNvPicPr>
            <a:picLocks/>
          </p:cNvPicPr>
          <p:nvPr/>
        </p:nvPicPr>
        <p:blipFill>
          <a:blip r:embed="rId5"/>
          <a:stretch>
            <a:fillRect/>
          </a:stretch>
        </p:blipFill>
        <p:spPr>
          <a:xfrm>
            <a:off x="580227" y="5137491"/>
            <a:ext cx="950976" cy="950976"/>
          </a:xfrm>
          <a:prstGeom prst="rect">
            <a:avLst/>
          </a:prstGeom>
        </p:spPr>
      </p:pic>
      <p:sp>
        <p:nvSpPr>
          <p:cNvPr id="35" name="Text Placeholder 5">
            <a:extLst>
              <a:ext uri="{FF2B5EF4-FFF2-40B4-BE49-F238E27FC236}">
                <a16:creationId xmlns:a16="http://schemas.microsoft.com/office/drawing/2014/main" id="{7343CA57-52CC-43BB-A530-C7D6B969FCAE}"/>
              </a:ext>
            </a:extLst>
          </p:cNvPr>
          <p:cNvSpPr txBox="1">
            <a:spLocks/>
          </p:cNvSpPr>
          <p:nvPr/>
        </p:nvSpPr>
        <p:spPr>
          <a:xfrm>
            <a:off x="1854190" y="5443702"/>
            <a:ext cx="10002848" cy="338554"/>
          </a:xfrm>
          <a:prstGeom prst="rect">
            <a:avLst/>
          </a:prstGeom>
        </p:spPr>
        <p:txBody>
          <a:bodyPr vert="horz" wrap="square" lIns="0" tIns="0" rIns="0" bIns="0" rtlCol="0" anchor="ctr">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rgbClr val="000000"/>
                </a:solidFill>
                <a:latin typeface="+mn-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rgbClr val="000000"/>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000000"/>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4" kern="1200" spc="0" baseline="0">
                <a:solidFill>
                  <a:srgbClr val="000000"/>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solidFill>
                  <a:srgbClr val="000000"/>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spcBef>
                <a:spcPts val="0"/>
              </a:spcBef>
              <a:buNone/>
            </a:pPr>
            <a:r>
              <a:rPr lang="en-US" sz="2200" dirty="0" err="1">
                <a:solidFill>
                  <a:schemeClr val="tx1"/>
                </a:solidFill>
                <a:latin typeface="+mj-lt"/>
              </a:rPr>
              <a:t>Moderne</a:t>
            </a:r>
            <a:r>
              <a:rPr lang="en-US" sz="2200" dirty="0">
                <a:solidFill>
                  <a:schemeClr val="tx1"/>
                </a:solidFill>
                <a:latin typeface="+mj-lt"/>
              </a:rPr>
              <a:t> </a:t>
            </a:r>
            <a:r>
              <a:rPr lang="en-US" sz="2200" dirty="0" err="1">
                <a:solidFill>
                  <a:schemeClr val="tx1"/>
                </a:solidFill>
                <a:latin typeface="+mj-lt"/>
              </a:rPr>
              <a:t>Authentifizierung</a:t>
            </a:r>
            <a:r>
              <a:rPr lang="de-DE" sz="2200" dirty="0">
                <a:solidFill>
                  <a:schemeClr val="tx1"/>
                </a:solidFill>
                <a:latin typeface="+mj-lt"/>
              </a:rPr>
              <a:t>, um sich bei Microsoft Teams anzumelden</a:t>
            </a:r>
            <a:endParaRPr lang="en-US" sz="2200" dirty="0">
              <a:solidFill>
                <a:schemeClr val="tx1"/>
              </a:solidFill>
              <a:latin typeface="+mj-lt"/>
            </a:endParaRPr>
          </a:p>
        </p:txBody>
      </p:sp>
    </p:spTree>
    <p:extLst>
      <p:ext uri="{BB962C8B-B14F-4D97-AF65-F5344CB8AC3E}">
        <p14:creationId xmlns:p14="http://schemas.microsoft.com/office/powerpoint/2010/main" val="4248138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31590" y="360301"/>
            <a:ext cx="11239464" cy="439465"/>
          </a:xfrm>
        </p:spPr>
        <p:txBody>
          <a:bodyPr>
            <a:normAutofit fontScale="90000"/>
          </a:bodyPr>
          <a:lstStyle/>
          <a:p>
            <a:pPr algn="l"/>
            <a:r>
              <a:rPr lang="de-DE" dirty="0"/>
              <a:t>Konfigurieren des bedingten Zugriffs und der MFA für Microsoft Teams</a:t>
            </a:r>
            <a:endParaRPr lang="en-US" dirty="0"/>
          </a:p>
        </p:txBody>
      </p:sp>
      <p:sp>
        <p:nvSpPr>
          <p:cNvPr id="29" name="TextBox 28">
            <a:extLst>
              <a:ext uri="{FF2B5EF4-FFF2-40B4-BE49-F238E27FC236}">
                <a16:creationId xmlns:a16="http://schemas.microsoft.com/office/drawing/2014/main" id="{34F6158C-633F-4E8D-BF92-72D0C7325199}"/>
              </a:ext>
            </a:extLst>
          </p:cNvPr>
          <p:cNvSpPr txBox="1"/>
          <p:nvPr/>
        </p:nvSpPr>
        <p:spPr>
          <a:xfrm>
            <a:off x="579437" y="1429704"/>
            <a:ext cx="7024383" cy="1519822"/>
          </a:xfrm>
          <a:prstGeom prst="rect">
            <a:avLst/>
          </a:prstGeom>
          <a:solidFill>
            <a:schemeClr val="bg1">
              <a:lumMod val="95000"/>
            </a:schemeClr>
          </a:solidFill>
          <a:ln w="19050">
            <a:solidFill>
              <a:schemeClr val="bg1">
                <a:lumMod val="95000"/>
              </a:schemeClr>
            </a:solidFill>
          </a:ln>
        </p:spPr>
        <p:txBody>
          <a:bodyPr wrap="square" lIns="137160" tIns="91440" rIns="137160" bIns="91440" anchor="ctr">
            <a:noAutofit/>
          </a:bodyPr>
          <a:lstStyle/>
          <a:p>
            <a:r>
              <a:rPr lang="de-DE" dirty="0"/>
              <a:t>Richtlinien für bedingten Zugriff wenden Aktionen auf Benutzer an, die</a:t>
            </a:r>
            <a:br>
              <a:rPr lang="de-DE" dirty="0"/>
            </a:br>
            <a:r>
              <a:rPr lang="de-DE" dirty="0"/>
              <a:t>Anmelden bei Apps von ihren Geräten aus abhängig von mehreren Bedingungen (z. B. Gruppenmitgliedschaft, IP-Standortinformationen, verwendetes Gerät, Anwendung für den Zugriff)</a:t>
            </a:r>
            <a:endParaRPr lang="en-US" dirty="0"/>
          </a:p>
        </p:txBody>
      </p:sp>
      <p:sp>
        <p:nvSpPr>
          <p:cNvPr id="31" name="TextBox 30">
            <a:extLst>
              <a:ext uri="{FF2B5EF4-FFF2-40B4-BE49-F238E27FC236}">
                <a16:creationId xmlns:a16="http://schemas.microsoft.com/office/drawing/2014/main" id="{3614B244-DAC6-4368-BCFB-93C22A3E0E96}"/>
              </a:ext>
            </a:extLst>
          </p:cNvPr>
          <p:cNvSpPr txBox="1"/>
          <p:nvPr/>
        </p:nvSpPr>
        <p:spPr>
          <a:xfrm>
            <a:off x="579437" y="3126085"/>
            <a:ext cx="7024383" cy="820811"/>
          </a:xfrm>
          <a:prstGeom prst="rect">
            <a:avLst/>
          </a:prstGeom>
          <a:solidFill>
            <a:schemeClr val="bg1">
              <a:lumMod val="95000"/>
            </a:schemeClr>
          </a:solidFill>
          <a:ln w="19050">
            <a:solidFill>
              <a:schemeClr val="bg1">
                <a:lumMod val="95000"/>
              </a:schemeClr>
            </a:solidFill>
          </a:ln>
        </p:spPr>
        <p:txBody>
          <a:bodyPr wrap="square" lIns="137160" tIns="91440" rIns="137160" bIns="91440" anchor="ctr">
            <a:noAutofit/>
          </a:bodyPr>
          <a:lstStyle/>
          <a:p>
            <a:r>
              <a:rPr lang="de-DE" dirty="0"/>
              <a:t>Microsoft Teams wird separat als Cloud-App in Azure AD-Richtlinien für bedingten Zugriff unterstützt.</a:t>
            </a:r>
            <a:endParaRPr lang="en-US" dirty="0"/>
          </a:p>
        </p:txBody>
      </p:sp>
      <p:sp>
        <p:nvSpPr>
          <p:cNvPr id="32" name="TextBox 31">
            <a:extLst>
              <a:ext uri="{FF2B5EF4-FFF2-40B4-BE49-F238E27FC236}">
                <a16:creationId xmlns:a16="http://schemas.microsoft.com/office/drawing/2014/main" id="{CD686C45-5D0D-49B7-8730-E7DA631BE153}"/>
              </a:ext>
            </a:extLst>
          </p:cNvPr>
          <p:cNvSpPr txBox="1"/>
          <p:nvPr/>
        </p:nvSpPr>
        <p:spPr>
          <a:xfrm>
            <a:off x="579437" y="4123454"/>
            <a:ext cx="7024383" cy="1148214"/>
          </a:xfrm>
          <a:prstGeom prst="rect">
            <a:avLst/>
          </a:prstGeom>
          <a:solidFill>
            <a:schemeClr val="bg1">
              <a:lumMod val="95000"/>
            </a:schemeClr>
          </a:solidFill>
          <a:ln w="19050">
            <a:solidFill>
              <a:schemeClr val="bg1">
                <a:lumMod val="95000"/>
              </a:schemeClr>
            </a:solidFill>
          </a:ln>
        </p:spPr>
        <p:txBody>
          <a:bodyPr wrap="square" lIns="137160" tIns="91440" rIns="137160" bIns="91440" anchor="ctr">
            <a:noAutofit/>
          </a:bodyPr>
          <a:lstStyle/>
          <a:p>
            <a:r>
              <a:rPr lang="de-DE" dirty="0"/>
              <a:t>Richtlinien für bedingten Zugriff, die für die Microsoft Teams-Cloud-App festgelegt sind, gelten für Microsoft Teams, wenn ein Benutzer sich anmeldet</a:t>
            </a:r>
            <a:endParaRPr lang="en-US" dirty="0"/>
          </a:p>
        </p:txBody>
      </p:sp>
      <p:sp>
        <p:nvSpPr>
          <p:cNvPr id="33" name="TextBox 32">
            <a:extLst>
              <a:ext uri="{FF2B5EF4-FFF2-40B4-BE49-F238E27FC236}">
                <a16:creationId xmlns:a16="http://schemas.microsoft.com/office/drawing/2014/main" id="{ABC50A5F-04CA-44A9-B66D-5131D450A0BA}"/>
              </a:ext>
            </a:extLst>
          </p:cNvPr>
          <p:cNvSpPr txBox="1"/>
          <p:nvPr/>
        </p:nvSpPr>
        <p:spPr>
          <a:xfrm>
            <a:off x="579437" y="5448227"/>
            <a:ext cx="7024383" cy="820811"/>
          </a:xfrm>
          <a:prstGeom prst="rect">
            <a:avLst/>
          </a:prstGeom>
          <a:solidFill>
            <a:schemeClr val="bg1">
              <a:lumMod val="95000"/>
            </a:schemeClr>
          </a:solidFill>
          <a:ln w="19050">
            <a:solidFill>
              <a:schemeClr val="bg1">
                <a:lumMod val="95000"/>
              </a:schemeClr>
            </a:solidFill>
          </a:ln>
        </p:spPr>
        <p:txBody>
          <a:bodyPr wrap="square" lIns="137160" tIns="91440" rIns="137160" bIns="91440" anchor="ctr">
            <a:noAutofit/>
          </a:bodyPr>
          <a:lstStyle/>
          <a:p>
            <a:r>
              <a:rPr lang="de-DE" dirty="0"/>
              <a:t>Zum Konfigurieren des bedingten Zugriffs müssen Sie auf das Azure-Portal mit einer Global Admin-Rolle zugreifen.</a:t>
            </a:r>
            <a:endParaRPr lang="en-US" dirty="0"/>
          </a:p>
        </p:txBody>
      </p:sp>
      <p:pic>
        <p:nvPicPr>
          <p:cNvPr id="35" name="Picture 34" descr="A screenshot of Conditional Access policies with enforces control to Grant access and require multi factor authentication">
            <a:extLst>
              <a:ext uri="{FF2B5EF4-FFF2-40B4-BE49-F238E27FC236}">
                <a16:creationId xmlns:a16="http://schemas.microsoft.com/office/drawing/2014/main" id="{2A0A75EA-DF47-41EE-B987-89B64898B249}"/>
              </a:ext>
            </a:extLst>
          </p:cNvPr>
          <p:cNvPicPr>
            <a:picLocks noChangeAspect="1"/>
          </p:cNvPicPr>
          <p:nvPr/>
        </p:nvPicPr>
        <p:blipFill rotWithShape="1">
          <a:blip r:embed="rId3"/>
          <a:srcRect l="-4377" t="-6849" r="-3910" b="-6849"/>
          <a:stretch/>
        </p:blipFill>
        <p:spPr>
          <a:xfrm>
            <a:off x="7774601" y="1429703"/>
            <a:ext cx="4064922" cy="4832350"/>
          </a:xfrm>
          <a:prstGeom prst="rect">
            <a:avLst/>
          </a:prstGeom>
          <a:ln w="19050">
            <a:solidFill>
              <a:schemeClr val="accent1"/>
            </a:solidFill>
          </a:ln>
          <a:effectLst/>
        </p:spPr>
      </p:pic>
    </p:spTree>
    <p:extLst>
      <p:ext uri="{BB962C8B-B14F-4D97-AF65-F5344CB8AC3E}">
        <p14:creationId xmlns:p14="http://schemas.microsoft.com/office/powerpoint/2010/main" val="3849905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6400" y="347007"/>
            <a:ext cx="11239464" cy="439465"/>
          </a:xfrm>
        </p:spPr>
        <p:txBody>
          <a:bodyPr>
            <a:normAutofit fontScale="90000"/>
          </a:bodyPr>
          <a:lstStyle/>
          <a:p>
            <a:pPr algn="l"/>
            <a:r>
              <a:rPr lang="en-US" dirty="0" err="1"/>
              <a:t>Zuweisen</a:t>
            </a:r>
            <a:r>
              <a:rPr lang="en-US" dirty="0"/>
              <a:t> von Microsoft Teams-</a:t>
            </a:r>
            <a:r>
              <a:rPr lang="en-US" dirty="0" err="1"/>
              <a:t>Administratorrollen</a:t>
            </a:r>
            <a:endParaRPr lang="en-US" dirty="0"/>
          </a:p>
        </p:txBody>
      </p:sp>
      <p:sp>
        <p:nvSpPr>
          <p:cNvPr id="23" name="TextBox 22">
            <a:extLst>
              <a:ext uri="{FF2B5EF4-FFF2-40B4-BE49-F238E27FC236}">
                <a16:creationId xmlns:a16="http://schemas.microsoft.com/office/drawing/2014/main" id="{83E4AFD4-F023-426B-97D7-30B386AE0CA1}"/>
              </a:ext>
            </a:extLst>
          </p:cNvPr>
          <p:cNvSpPr txBox="1"/>
          <p:nvPr/>
        </p:nvSpPr>
        <p:spPr>
          <a:xfrm>
            <a:off x="708607" y="1068482"/>
            <a:ext cx="11262360" cy="338554"/>
          </a:xfrm>
          <a:prstGeom prst="rect">
            <a:avLst/>
          </a:prstGeom>
          <a:noFill/>
        </p:spPr>
        <p:txBody>
          <a:bodyPr wrap="square" lIns="0" tIns="0" rIns="0" bIns="0">
            <a:spAutoFit/>
          </a:bodyPr>
          <a:lstStyle/>
          <a:p>
            <a:pPr fontAlgn="ctr"/>
            <a:r>
              <a:rPr lang="de-DE" sz="2200" dirty="0">
                <a:latin typeface="+mj-lt"/>
              </a:rPr>
              <a:t>Global Admin kann Teams-Administratorrollen auf folgende Weise zuweisen: </a:t>
            </a:r>
            <a:endParaRPr lang="en-US" sz="2200" dirty="0">
              <a:latin typeface="+mj-lt"/>
            </a:endParaRPr>
          </a:p>
        </p:txBody>
      </p:sp>
      <p:sp>
        <p:nvSpPr>
          <p:cNvPr id="24" name="TextBox 23">
            <a:extLst>
              <a:ext uri="{FF2B5EF4-FFF2-40B4-BE49-F238E27FC236}">
                <a16:creationId xmlns:a16="http://schemas.microsoft.com/office/drawing/2014/main" id="{080993AF-7DDA-4964-8A6A-F6A72FA0D09B}"/>
              </a:ext>
            </a:extLst>
          </p:cNvPr>
          <p:cNvSpPr txBox="1"/>
          <p:nvPr/>
        </p:nvSpPr>
        <p:spPr>
          <a:xfrm>
            <a:off x="579436" y="1789452"/>
            <a:ext cx="3643652" cy="805718"/>
          </a:xfrm>
          <a:prstGeom prst="rect">
            <a:avLst/>
          </a:prstGeom>
          <a:solidFill>
            <a:schemeClr val="bg1">
              <a:lumMod val="95000"/>
            </a:schemeClr>
          </a:solidFill>
          <a:ln w="19050">
            <a:solidFill>
              <a:schemeClr val="bg1">
                <a:lumMod val="95000"/>
              </a:schemeClr>
            </a:solidFill>
          </a:ln>
        </p:spPr>
        <p:txBody>
          <a:bodyPr wrap="square" lIns="91440" tIns="45720" rIns="91440" bIns="91440" anchor="ctr">
            <a:noAutofit/>
          </a:bodyPr>
          <a:lstStyle/>
          <a:p>
            <a:pPr algn="ctr" fontAlgn="ctr"/>
            <a:r>
              <a:rPr lang="en-US" sz="2000" dirty="0"/>
              <a:t>M365 admin center</a:t>
            </a:r>
          </a:p>
        </p:txBody>
      </p:sp>
      <p:sp>
        <p:nvSpPr>
          <p:cNvPr id="25" name="TextBox 24">
            <a:extLst>
              <a:ext uri="{FF2B5EF4-FFF2-40B4-BE49-F238E27FC236}">
                <a16:creationId xmlns:a16="http://schemas.microsoft.com/office/drawing/2014/main" id="{EB9A6F00-DA5E-4C25-AB32-00623303ED38}"/>
              </a:ext>
            </a:extLst>
          </p:cNvPr>
          <p:cNvSpPr txBox="1"/>
          <p:nvPr/>
        </p:nvSpPr>
        <p:spPr>
          <a:xfrm>
            <a:off x="4396411" y="1789452"/>
            <a:ext cx="3643652" cy="805718"/>
          </a:xfrm>
          <a:prstGeom prst="rect">
            <a:avLst/>
          </a:prstGeom>
          <a:solidFill>
            <a:schemeClr val="bg1">
              <a:lumMod val="95000"/>
            </a:schemeClr>
          </a:solidFill>
          <a:ln w="19050">
            <a:solidFill>
              <a:schemeClr val="bg1">
                <a:lumMod val="95000"/>
              </a:schemeClr>
            </a:solidFill>
          </a:ln>
        </p:spPr>
        <p:txBody>
          <a:bodyPr wrap="square" lIns="91440" tIns="45720" rIns="91440" bIns="91440" anchor="ctr">
            <a:noAutofit/>
          </a:bodyPr>
          <a:lstStyle/>
          <a:p>
            <a:pPr algn="ctr" fontAlgn="ctr"/>
            <a:r>
              <a:rPr lang="en-US" sz="2000" dirty="0"/>
              <a:t>Azure portal </a:t>
            </a:r>
          </a:p>
        </p:txBody>
      </p:sp>
      <p:sp>
        <p:nvSpPr>
          <p:cNvPr id="26" name="TextBox 25">
            <a:extLst>
              <a:ext uri="{FF2B5EF4-FFF2-40B4-BE49-F238E27FC236}">
                <a16:creationId xmlns:a16="http://schemas.microsoft.com/office/drawing/2014/main" id="{926A9636-16DB-41CA-A79D-595C1881EA63}"/>
              </a:ext>
            </a:extLst>
          </p:cNvPr>
          <p:cNvSpPr txBox="1"/>
          <p:nvPr/>
        </p:nvSpPr>
        <p:spPr>
          <a:xfrm>
            <a:off x="8213386" y="1789452"/>
            <a:ext cx="3643652" cy="805718"/>
          </a:xfrm>
          <a:prstGeom prst="rect">
            <a:avLst/>
          </a:prstGeom>
          <a:solidFill>
            <a:schemeClr val="bg1">
              <a:lumMod val="95000"/>
            </a:schemeClr>
          </a:solidFill>
          <a:ln w="19050">
            <a:solidFill>
              <a:schemeClr val="bg1">
                <a:lumMod val="95000"/>
              </a:schemeClr>
            </a:solidFill>
          </a:ln>
        </p:spPr>
        <p:txBody>
          <a:bodyPr wrap="square" lIns="91440" tIns="45720" rIns="91440" bIns="91440" anchor="ctr">
            <a:noAutofit/>
          </a:bodyPr>
          <a:lstStyle/>
          <a:p>
            <a:pPr algn="ctr" fontAlgn="ctr"/>
            <a:r>
              <a:rPr lang="en-US" sz="2000" dirty="0"/>
              <a:t>PowerShell</a:t>
            </a:r>
          </a:p>
        </p:txBody>
      </p:sp>
      <p:sp>
        <p:nvSpPr>
          <p:cNvPr id="27" name="Rectangle 26">
            <a:extLst>
              <a:ext uri="{FF2B5EF4-FFF2-40B4-BE49-F238E27FC236}">
                <a16:creationId xmlns:a16="http://schemas.microsoft.com/office/drawing/2014/main" id="{B4C32CEC-F300-4428-A471-B1EAAC6FAD46}"/>
              </a:ext>
              <a:ext uri="{C183D7F6-B498-43B3-948B-1728B52AA6E4}">
                <adec:decorative xmlns:adec="http://schemas.microsoft.com/office/drawing/2017/decorative" val="0"/>
              </a:ext>
            </a:extLst>
          </p:cNvPr>
          <p:cNvSpPr/>
          <p:nvPr/>
        </p:nvSpPr>
        <p:spPr bwMode="auto">
          <a:xfrm>
            <a:off x="600059" y="2768905"/>
            <a:ext cx="11256979" cy="390636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563">
              <a:lnSpc>
                <a:spcPct val="90000"/>
              </a:lnSpc>
              <a:spcAft>
                <a:spcPts val="1299"/>
              </a:spcAft>
              <a:buSzPct val="90000"/>
              <a:defRPr/>
            </a:pPr>
            <a:endParaRPr lang="en-US" sz="2000" dirty="0">
              <a:solidFill>
                <a:srgbClr val="000000"/>
              </a:solidFill>
            </a:endParaRPr>
          </a:p>
        </p:txBody>
      </p:sp>
      <p:pic>
        <p:nvPicPr>
          <p:cNvPr id="5" name="Picture 4" descr="A screenshot of a cell phone&#10;&#10;Description automatically generated">
            <a:extLst>
              <a:ext uri="{FF2B5EF4-FFF2-40B4-BE49-F238E27FC236}">
                <a16:creationId xmlns:a16="http://schemas.microsoft.com/office/drawing/2014/main" id="{43524268-3A82-410B-A1D0-553E7D1F58FC}"/>
              </a:ext>
            </a:extLst>
          </p:cNvPr>
          <p:cNvPicPr>
            <a:picLocks noChangeAspect="1"/>
          </p:cNvPicPr>
          <p:nvPr/>
        </p:nvPicPr>
        <p:blipFill>
          <a:blip r:embed="rId3"/>
          <a:stretch>
            <a:fillRect/>
          </a:stretch>
        </p:blipFill>
        <p:spPr>
          <a:xfrm>
            <a:off x="6498076" y="2967076"/>
            <a:ext cx="4324452" cy="346070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1B42B8D-381C-4394-949A-07FD84375BA1}"/>
              </a:ext>
            </a:extLst>
          </p:cNvPr>
          <p:cNvPicPr>
            <a:picLocks noChangeAspect="1"/>
          </p:cNvPicPr>
          <p:nvPr/>
        </p:nvPicPr>
        <p:blipFill rotWithShape="1">
          <a:blip r:embed="rId4"/>
          <a:srcRect r="1501"/>
          <a:stretch/>
        </p:blipFill>
        <p:spPr>
          <a:xfrm>
            <a:off x="1314081" y="2967076"/>
            <a:ext cx="4469973" cy="3414664"/>
          </a:xfrm>
          <a:prstGeom prst="rect">
            <a:avLst/>
          </a:prstGeom>
        </p:spPr>
      </p:pic>
    </p:spTree>
    <p:extLst>
      <p:ext uri="{BB962C8B-B14F-4D97-AF65-F5344CB8AC3E}">
        <p14:creationId xmlns:p14="http://schemas.microsoft.com/office/powerpoint/2010/main" val="184778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1080" y="349791"/>
            <a:ext cx="11239464" cy="430887"/>
          </a:xfrm>
        </p:spPr>
        <p:txBody>
          <a:bodyPr>
            <a:normAutofit fontScale="90000"/>
          </a:bodyPr>
          <a:lstStyle/>
          <a:p>
            <a:pPr algn="l"/>
            <a:r>
              <a:rPr lang="de-DE" dirty="0"/>
              <a:t>Implementieren des Bedrohungsmanagements für Microsoft-Teams</a:t>
            </a:r>
            <a:endParaRPr lang="en-US" dirty="0"/>
          </a:p>
        </p:txBody>
      </p:sp>
      <p:sp>
        <p:nvSpPr>
          <p:cNvPr id="2" name="TextBox 1">
            <a:extLst>
              <a:ext uri="{FF2B5EF4-FFF2-40B4-BE49-F238E27FC236}">
                <a16:creationId xmlns:a16="http://schemas.microsoft.com/office/drawing/2014/main" id="{04FBA232-3362-4BA3-A612-7C8C22DB4DA0}"/>
              </a:ext>
            </a:extLst>
          </p:cNvPr>
          <p:cNvSpPr txBox="1"/>
          <p:nvPr/>
        </p:nvSpPr>
        <p:spPr>
          <a:xfrm>
            <a:off x="708604" y="1078992"/>
            <a:ext cx="11262360" cy="1015663"/>
          </a:xfrm>
          <a:prstGeom prst="rect">
            <a:avLst/>
          </a:prstGeom>
          <a:noFill/>
        </p:spPr>
        <p:txBody>
          <a:bodyPr wrap="square" lIns="0" tIns="0" rIns="0" bIns="0">
            <a:spAutoFit/>
          </a:bodyPr>
          <a:lstStyle/>
          <a:p>
            <a:pPr fontAlgn="ctr"/>
            <a:r>
              <a:rPr lang="de-DE" sz="2200" dirty="0">
                <a:latin typeface="+mj-lt"/>
              </a:rPr>
              <a:t>Office 365 </a:t>
            </a:r>
            <a:r>
              <a:rPr lang="de-DE" sz="2200" dirty="0" err="1">
                <a:latin typeface="+mj-lt"/>
              </a:rPr>
              <a:t>Advanced</a:t>
            </a:r>
            <a:r>
              <a:rPr lang="de-DE" sz="2200" dirty="0">
                <a:latin typeface="+mj-lt"/>
              </a:rPr>
              <a:t> </a:t>
            </a:r>
            <a:r>
              <a:rPr lang="de-DE" sz="2200" dirty="0" err="1">
                <a:latin typeface="+mj-lt"/>
              </a:rPr>
              <a:t>Threat</a:t>
            </a:r>
            <a:r>
              <a:rPr lang="de-DE" sz="2200" dirty="0">
                <a:latin typeface="+mj-lt"/>
              </a:rPr>
              <a:t> </a:t>
            </a:r>
            <a:r>
              <a:rPr lang="de-DE" sz="2200" dirty="0" err="1">
                <a:latin typeface="+mj-lt"/>
              </a:rPr>
              <a:t>Protection</a:t>
            </a:r>
            <a:r>
              <a:rPr lang="de-DE" sz="2200" dirty="0">
                <a:latin typeface="+mj-lt"/>
              </a:rPr>
              <a:t> (ATP) hilft Organisationen, sich vor bösartigen Bedrohungen zu schützen, die durch E-Mail-Nachrichten, Links (URLs) sowie durch die von Benutzern verwendenden Tools für die Zusammenarbeit entstehen.</a:t>
            </a:r>
            <a:endParaRPr lang="en-US" sz="2200" dirty="0">
              <a:latin typeface="+mj-lt"/>
            </a:endParaRPr>
          </a:p>
        </p:txBody>
      </p:sp>
      <p:sp>
        <p:nvSpPr>
          <p:cNvPr id="20" name="TextBox 19">
            <a:extLst>
              <a:ext uri="{FF2B5EF4-FFF2-40B4-BE49-F238E27FC236}">
                <a16:creationId xmlns:a16="http://schemas.microsoft.com/office/drawing/2014/main" id="{AAB00A97-FFA2-4922-A2A2-8562F96AB2D5}"/>
              </a:ext>
            </a:extLst>
          </p:cNvPr>
          <p:cNvSpPr txBox="1"/>
          <p:nvPr/>
        </p:nvSpPr>
        <p:spPr>
          <a:xfrm>
            <a:off x="600058" y="2273301"/>
            <a:ext cx="11256979" cy="1314450"/>
          </a:xfrm>
          <a:prstGeom prst="rect">
            <a:avLst/>
          </a:prstGeom>
          <a:solidFill>
            <a:schemeClr val="bg1">
              <a:lumMod val="95000"/>
            </a:schemeClr>
          </a:solidFill>
          <a:ln w="19050">
            <a:solidFill>
              <a:srgbClr val="F2F2F2"/>
            </a:solidFill>
          </a:ln>
        </p:spPr>
        <p:txBody>
          <a:bodyPr wrap="square" lIns="137160" tIns="91440" rIns="137160" bIns="91440" anchor="t">
            <a:noAutofit/>
          </a:bodyPr>
          <a:lstStyle/>
          <a:p>
            <a:pPr fontAlgn="ctr">
              <a:spcBef>
                <a:spcPts val="400"/>
              </a:spcBef>
              <a:spcAft>
                <a:spcPts val="400"/>
              </a:spcAft>
            </a:pPr>
            <a:r>
              <a:rPr lang="en-US" sz="2000">
                <a:latin typeface="+mj-lt"/>
              </a:rPr>
              <a:t>Erforderliche Rollen zum Konfigurieren und Zuweisen von ATP-Richtlinien:
Globaler Office 365-Administrator
Sicherheitsadministrator (Azure Active Directory Admin Center)
</a:t>
            </a:r>
            <a:endParaRPr lang="en-US" dirty="0"/>
          </a:p>
        </p:txBody>
      </p:sp>
      <p:pic>
        <p:nvPicPr>
          <p:cNvPr id="22" name="Picture 21" descr="A screenshot of a files section and how a files is marked with ATP policies">
            <a:extLst>
              <a:ext uri="{FF2B5EF4-FFF2-40B4-BE49-F238E27FC236}">
                <a16:creationId xmlns:a16="http://schemas.microsoft.com/office/drawing/2014/main" id="{11B2D58B-8EED-46B2-A6AB-25224B5A22B6}"/>
              </a:ext>
            </a:extLst>
          </p:cNvPr>
          <p:cNvPicPr>
            <a:picLocks noChangeAspect="1"/>
          </p:cNvPicPr>
          <p:nvPr/>
        </p:nvPicPr>
        <p:blipFill rotWithShape="1">
          <a:blip r:embed="rId3"/>
          <a:srcRect l="-38709" t="-7029" r="-38383" b="-7029"/>
          <a:stretch/>
        </p:blipFill>
        <p:spPr>
          <a:xfrm>
            <a:off x="600058" y="3749039"/>
            <a:ext cx="11236358" cy="2815274"/>
          </a:xfrm>
          <a:prstGeom prst="rect">
            <a:avLst/>
          </a:prstGeom>
          <a:noFill/>
          <a:ln w="19050">
            <a:solidFill>
              <a:schemeClr val="accent1"/>
            </a:solidFill>
            <a:headEnd type="none" w="med" len="med"/>
            <a:tailEnd type="none" w="med" len="med"/>
          </a:ln>
          <a:effectLst/>
        </p:spPr>
      </p:pic>
    </p:spTree>
    <p:extLst>
      <p:ext uri="{BB962C8B-B14F-4D97-AF65-F5344CB8AC3E}">
        <p14:creationId xmlns:p14="http://schemas.microsoft.com/office/powerpoint/2010/main" val="27185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31590" y="370811"/>
            <a:ext cx="11239464" cy="439465"/>
          </a:xfrm>
        </p:spPr>
        <p:txBody>
          <a:bodyPr>
            <a:normAutofit fontScale="90000"/>
          </a:bodyPr>
          <a:lstStyle/>
          <a:p>
            <a:pPr algn="l"/>
            <a:r>
              <a:rPr lang="de-DE" dirty="0"/>
              <a:t>Sicherheitsberichte und Warnungen für Microsoft Teams</a:t>
            </a:r>
            <a:endParaRPr lang="en-US" dirty="0"/>
          </a:p>
        </p:txBody>
      </p:sp>
      <p:sp>
        <p:nvSpPr>
          <p:cNvPr id="20" name="TextBox 19">
            <a:extLst>
              <a:ext uri="{FF2B5EF4-FFF2-40B4-BE49-F238E27FC236}">
                <a16:creationId xmlns:a16="http://schemas.microsoft.com/office/drawing/2014/main" id="{C86661E3-0F29-44A8-95A5-A0F945F7E292}"/>
              </a:ext>
            </a:extLst>
          </p:cNvPr>
          <p:cNvSpPr txBox="1"/>
          <p:nvPr/>
        </p:nvSpPr>
        <p:spPr>
          <a:xfrm>
            <a:off x="579436" y="1436688"/>
            <a:ext cx="5692011" cy="2870662"/>
          </a:xfrm>
          <a:prstGeom prst="rect">
            <a:avLst/>
          </a:prstGeom>
          <a:solidFill>
            <a:schemeClr val="bg1">
              <a:lumMod val="95000"/>
            </a:schemeClr>
          </a:solidFill>
          <a:ln w="19050">
            <a:solidFill>
              <a:srgbClr val="F2F2F2"/>
            </a:solidFill>
          </a:ln>
        </p:spPr>
        <p:txBody>
          <a:bodyPr wrap="square" lIns="182880" tIns="137160" rIns="182880" bIns="137160" anchor="t">
            <a:noAutofit/>
          </a:bodyPr>
          <a:lstStyle/>
          <a:p>
            <a:pPr fontAlgn="ctr">
              <a:spcAft>
                <a:spcPts val="300"/>
              </a:spcAft>
            </a:pPr>
            <a:r>
              <a:rPr lang="de-DE" sz="2200" dirty="0">
                <a:latin typeface="+mj-lt"/>
              </a:rPr>
              <a:t>Microsoft 365 Security Center enthält ein Dashboard, das Berichte aus
verschiedene Quellen:
</a:t>
            </a:r>
            <a:r>
              <a:rPr lang="en-US" sz="2000" dirty="0" err="1"/>
              <a:t>Identitäten</a:t>
            </a:r>
            <a:r>
              <a:rPr lang="en-US" sz="2000" dirty="0"/>
              <a:t>
</a:t>
            </a:r>
            <a:r>
              <a:rPr lang="en-US" sz="2000" dirty="0" err="1"/>
              <a:t>Daten</a:t>
            </a:r>
            <a:r>
              <a:rPr lang="en-US" sz="2000" dirty="0"/>
              <a:t>
</a:t>
            </a:r>
            <a:r>
              <a:rPr lang="en-US" sz="2000" dirty="0" err="1"/>
              <a:t>Geräte</a:t>
            </a:r>
            <a:r>
              <a:rPr lang="en-US" sz="2000" dirty="0"/>
              <a:t> 
Apps
</a:t>
            </a:r>
          </a:p>
        </p:txBody>
      </p:sp>
      <p:sp>
        <p:nvSpPr>
          <p:cNvPr id="21" name="TextBox 20">
            <a:extLst>
              <a:ext uri="{FF2B5EF4-FFF2-40B4-BE49-F238E27FC236}">
                <a16:creationId xmlns:a16="http://schemas.microsoft.com/office/drawing/2014/main" id="{457A0C3C-0E21-4167-A28E-186DC4AF7809}"/>
              </a:ext>
            </a:extLst>
          </p:cNvPr>
          <p:cNvSpPr txBox="1"/>
          <p:nvPr/>
        </p:nvSpPr>
        <p:spPr>
          <a:xfrm>
            <a:off x="579436" y="4482805"/>
            <a:ext cx="5692011" cy="778071"/>
          </a:xfrm>
          <a:prstGeom prst="rect">
            <a:avLst/>
          </a:prstGeom>
          <a:solidFill>
            <a:schemeClr val="bg1">
              <a:lumMod val="95000"/>
            </a:schemeClr>
          </a:solidFill>
          <a:ln w="19050">
            <a:solidFill>
              <a:srgbClr val="F2F2F2"/>
            </a:solidFill>
          </a:ln>
        </p:spPr>
        <p:txBody>
          <a:bodyPr wrap="square" lIns="182880" tIns="137160" rIns="182880" bIns="137160" anchor="ctr">
            <a:noAutofit/>
          </a:bodyPr>
          <a:lstStyle/>
          <a:p>
            <a:pPr fontAlgn="ctr"/>
            <a:r>
              <a:rPr lang="en-US" sz="2200" dirty="0" err="1">
                <a:latin typeface="+mj-lt"/>
              </a:rPr>
              <a:t>Bericht</a:t>
            </a:r>
            <a:r>
              <a:rPr lang="en-US" sz="2200" dirty="0">
                <a:latin typeface="+mj-lt"/>
              </a:rPr>
              <a:t> "</a:t>
            </a:r>
            <a:r>
              <a:rPr lang="en-US" sz="2200" dirty="0" err="1">
                <a:latin typeface="+mj-lt"/>
              </a:rPr>
              <a:t>Bedrohungsstatus</a:t>
            </a:r>
            <a:r>
              <a:rPr lang="en-US" sz="2200" dirty="0">
                <a:latin typeface="+mj-lt"/>
              </a:rPr>
              <a:t>" </a:t>
            </a:r>
          </a:p>
        </p:txBody>
      </p:sp>
      <p:sp>
        <p:nvSpPr>
          <p:cNvPr id="22" name="TextBox 21">
            <a:extLst>
              <a:ext uri="{FF2B5EF4-FFF2-40B4-BE49-F238E27FC236}">
                <a16:creationId xmlns:a16="http://schemas.microsoft.com/office/drawing/2014/main" id="{8840F6FD-45FA-41EC-B83E-7EA3C1E77729}"/>
              </a:ext>
            </a:extLst>
          </p:cNvPr>
          <p:cNvSpPr txBox="1"/>
          <p:nvPr/>
        </p:nvSpPr>
        <p:spPr>
          <a:xfrm>
            <a:off x="579436" y="5436331"/>
            <a:ext cx="5692011" cy="832707"/>
          </a:xfrm>
          <a:prstGeom prst="rect">
            <a:avLst/>
          </a:prstGeom>
          <a:solidFill>
            <a:schemeClr val="bg1">
              <a:lumMod val="95000"/>
            </a:schemeClr>
          </a:solidFill>
          <a:ln w="19050">
            <a:solidFill>
              <a:srgbClr val="F2F2F2"/>
            </a:solidFill>
          </a:ln>
        </p:spPr>
        <p:txBody>
          <a:bodyPr wrap="square" lIns="182880" tIns="137160" rIns="182880" bIns="137160" anchor="ctr">
            <a:noAutofit/>
          </a:bodyPr>
          <a:lstStyle/>
          <a:p>
            <a:pPr fontAlgn="ctr"/>
            <a:r>
              <a:rPr lang="en-US" sz="2200" dirty="0" err="1">
                <a:latin typeface="+mj-lt"/>
              </a:rPr>
              <a:t>Warnungen</a:t>
            </a:r>
            <a:r>
              <a:rPr lang="en-US" sz="2200" dirty="0">
                <a:latin typeface="+mj-lt"/>
              </a:rPr>
              <a:t> </a:t>
            </a:r>
            <a:r>
              <a:rPr lang="en-US" sz="2200" dirty="0" err="1">
                <a:latin typeface="+mj-lt"/>
              </a:rPr>
              <a:t>für</a:t>
            </a:r>
            <a:r>
              <a:rPr lang="en-US" sz="2200" dirty="0">
                <a:latin typeface="+mj-lt"/>
              </a:rPr>
              <a:t> Malware-</a:t>
            </a:r>
            <a:r>
              <a:rPr lang="en-US" sz="2200" dirty="0" err="1">
                <a:latin typeface="+mj-lt"/>
              </a:rPr>
              <a:t>Dateien</a:t>
            </a:r>
            <a:endParaRPr lang="en-US" sz="2200" dirty="0">
              <a:latin typeface="+mj-lt"/>
            </a:endParaRPr>
          </a:p>
        </p:txBody>
      </p:sp>
      <p:pic>
        <p:nvPicPr>
          <p:cNvPr id="24" name="Picture 23" descr="Screenshot of New alert policy in Microsoft Teams, highlighted tab: Create alert settings">
            <a:extLst>
              <a:ext uri="{FF2B5EF4-FFF2-40B4-BE49-F238E27FC236}">
                <a16:creationId xmlns:a16="http://schemas.microsoft.com/office/drawing/2014/main" id="{1F8E2012-C115-40DA-8C39-914D59764D7E}"/>
              </a:ext>
            </a:extLst>
          </p:cNvPr>
          <p:cNvPicPr>
            <a:picLocks noChangeAspect="1"/>
          </p:cNvPicPr>
          <p:nvPr/>
        </p:nvPicPr>
        <p:blipFill rotWithShape="1">
          <a:blip r:embed="rId3"/>
          <a:srcRect l="-3209" t="-2868" r="-4345" b="-2604"/>
          <a:stretch/>
        </p:blipFill>
        <p:spPr>
          <a:xfrm>
            <a:off x="6442227" y="1429703"/>
            <a:ext cx="5414812" cy="4839335"/>
          </a:xfrm>
          <a:prstGeom prst="rect">
            <a:avLst/>
          </a:prstGeom>
          <a:noFill/>
          <a:ln w="19050">
            <a:solidFill>
              <a:schemeClr val="accent1"/>
            </a:solidFill>
            <a:headEnd type="none" w="med" len="med"/>
            <a:tailEnd type="none" w="med" len="med"/>
          </a:ln>
          <a:effectLst/>
        </p:spPr>
      </p:pic>
    </p:spTree>
    <p:extLst>
      <p:ext uri="{BB962C8B-B14F-4D97-AF65-F5344CB8AC3E}">
        <p14:creationId xmlns:p14="http://schemas.microsoft.com/office/powerpoint/2010/main" val="117135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058" y="2059284"/>
            <a:ext cx="4424523" cy="3739350"/>
          </a:xfrm>
        </p:spPr>
        <p:txBody>
          <a:bodyPr/>
          <a:lstStyle/>
          <a:p>
            <a:r>
              <a:rPr lang="de-DE" dirty="0"/>
              <a:t>Modul 2: Implementieren von Microsoft Teams </a:t>
            </a:r>
            <a:r>
              <a:rPr lang="de-DE" dirty="0" err="1"/>
              <a:t>Governance</a:t>
            </a:r>
            <a:r>
              <a:rPr lang="de-DE" dirty="0"/>
              <a:t>, Sicherheit und Compliance
</a:t>
            </a:r>
            <a:endParaRPr lang="en-US" dirty="0"/>
          </a:p>
        </p:txBody>
      </p:sp>
    </p:spTree>
    <p:extLst>
      <p:ext uri="{BB962C8B-B14F-4D97-AF65-F5344CB8AC3E}">
        <p14:creationId xmlns:p14="http://schemas.microsoft.com/office/powerpoint/2010/main" val="250862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52" y="3351837"/>
            <a:ext cx="9018388" cy="290849"/>
          </a:xfrm>
        </p:spPr>
        <p:txBody>
          <a:bodyPr/>
          <a:lstStyle/>
          <a:p>
            <a:r>
              <a:rPr lang="de-DE" dirty="0"/>
              <a:t>Lektion 3: Implementieren der Compliance für Microsoft Teams</a:t>
            </a:r>
            <a:endParaRPr lang="en-US" dirty="0"/>
          </a:p>
        </p:txBody>
      </p:sp>
      <p:pic>
        <p:nvPicPr>
          <p:cNvPr id="5" name="Picture 4" descr="Icon of a checkmark on a program window">
            <a:extLst>
              <a:ext uri="{FF2B5EF4-FFF2-40B4-BE49-F238E27FC236}">
                <a16:creationId xmlns:a16="http://schemas.microsoft.com/office/drawing/2014/main" id="{D1407F46-1D3B-4E0A-B9DA-0580D3EE0BC0}"/>
              </a:ext>
            </a:extLst>
          </p:cNvPr>
          <p:cNvPicPr>
            <a:picLocks noChangeAspect="1"/>
          </p:cNvPicPr>
          <p:nvPr/>
        </p:nvPicPr>
        <p:blipFill>
          <a:blip r:embed="rId3"/>
          <a:stretch>
            <a:fillRect/>
          </a:stretch>
        </p:blipFill>
        <p:spPr>
          <a:xfrm>
            <a:off x="10605291" y="3180159"/>
            <a:ext cx="710410" cy="710408"/>
          </a:xfrm>
          <a:prstGeom prst="rect">
            <a:avLst/>
          </a:prstGeom>
        </p:spPr>
      </p:pic>
    </p:spTree>
    <p:extLst>
      <p:ext uri="{BB962C8B-B14F-4D97-AF65-F5344CB8AC3E}">
        <p14:creationId xmlns:p14="http://schemas.microsoft.com/office/powerpoint/2010/main" val="37420523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1080" y="349791"/>
            <a:ext cx="6257941" cy="439465"/>
          </a:xfrm>
        </p:spPr>
        <p:txBody>
          <a:bodyPr>
            <a:normAutofit fontScale="90000"/>
          </a:bodyPr>
          <a:lstStyle/>
          <a:p>
            <a:pPr algn="l"/>
            <a:r>
              <a:rPr lang="en-US" dirty="0" err="1"/>
              <a:t>Einführung</a:t>
            </a:r>
            <a:r>
              <a:rPr lang="en-US" dirty="0"/>
              <a:t> in den </a:t>
            </a:r>
            <a:r>
              <a:rPr lang="en-US" dirty="0" err="1"/>
              <a:t>Unterricht</a:t>
            </a:r>
            <a:endParaRPr lang="en-US" dirty="0">
              <a:solidFill>
                <a:schemeClr val="bg1"/>
              </a:solidFill>
            </a:endParaRPr>
          </a:p>
        </p:txBody>
      </p:sp>
      <p:sp>
        <p:nvSpPr>
          <p:cNvPr id="182" name="TextBox 181">
            <a:extLst>
              <a:ext uri="{FF2B5EF4-FFF2-40B4-BE49-F238E27FC236}">
                <a16:creationId xmlns:a16="http://schemas.microsoft.com/office/drawing/2014/main" id="{B8FC956B-528C-4BF9-BAE4-BE86F0D9855F}"/>
              </a:ext>
            </a:extLst>
          </p:cNvPr>
          <p:cNvSpPr txBox="1"/>
          <p:nvPr/>
        </p:nvSpPr>
        <p:spPr>
          <a:xfrm>
            <a:off x="729628" y="1047462"/>
            <a:ext cx="6733760" cy="276999"/>
          </a:xfrm>
          <a:prstGeom prst="rect">
            <a:avLst/>
          </a:prstGeom>
          <a:noFill/>
        </p:spPr>
        <p:txBody>
          <a:bodyPr wrap="square" lIns="0" tIns="0" rIns="0" bIns="0">
            <a:spAutoFit/>
          </a:bodyPr>
          <a:lstStyle/>
          <a:p>
            <a:r>
              <a:rPr lang="de-DE" dirty="0">
                <a:latin typeface="+mj-lt"/>
              </a:rPr>
              <a:t>Nach dieser Lektion können Sie:</a:t>
            </a:r>
            <a:endParaRPr lang="en-US" dirty="0">
              <a:latin typeface="+mj-lt"/>
            </a:endParaRPr>
          </a:p>
        </p:txBody>
      </p:sp>
      <p:pic>
        <p:nvPicPr>
          <p:cNvPr id="183" name="Picture 182" descr="Icon of gear">
            <a:extLst>
              <a:ext uri="{FF2B5EF4-FFF2-40B4-BE49-F238E27FC236}">
                <a16:creationId xmlns:a16="http://schemas.microsoft.com/office/drawing/2014/main" id="{6B50CA32-1D59-4F8A-85AC-37768777EBA3}"/>
              </a:ext>
            </a:extLst>
          </p:cNvPr>
          <p:cNvPicPr>
            <a:picLocks/>
          </p:cNvPicPr>
          <p:nvPr/>
        </p:nvPicPr>
        <p:blipFill>
          <a:blip r:embed="rId3"/>
          <a:stretch>
            <a:fillRect/>
          </a:stretch>
        </p:blipFill>
        <p:spPr>
          <a:xfrm>
            <a:off x="582768" y="1331572"/>
            <a:ext cx="528702" cy="528702"/>
          </a:xfrm>
          <a:prstGeom prst="rect">
            <a:avLst/>
          </a:prstGeom>
        </p:spPr>
      </p:pic>
      <p:sp>
        <p:nvSpPr>
          <p:cNvPr id="184" name="TextBox 183">
            <a:extLst>
              <a:ext uri="{FF2B5EF4-FFF2-40B4-BE49-F238E27FC236}">
                <a16:creationId xmlns:a16="http://schemas.microsoft.com/office/drawing/2014/main" id="{9A89ECA8-F2F2-4627-B827-1B42944F815E}"/>
              </a:ext>
            </a:extLst>
          </p:cNvPr>
          <p:cNvSpPr txBox="1">
            <a:spLocks/>
          </p:cNvSpPr>
          <p:nvPr/>
        </p:nvSpPr>
        <p:spPr>
          <a:xfrm>
            <a:off x="1233888" y="1488201"/>
            <a:ext cx="5593631" cy="430887"/>
          </a:xfrm>
          <a:prstGeom prst="rect">
            <a:avLst/>
          </a:prstGeom>
          <a:noFill/>
        </p:spPr>
        <p:txBody>
          <a:bodyPr wrap="square" lIns="0" tIns="0" rIns="0" bIns="0">
            <a:spAutoFit/>
          </a:bodyPr>
          <a:lstStyle/>
          <a:p>
            <a:pPr lvl="0"/>
            <a:r>
              <a:rPr lang="de-DE" sz="1400" dirty="0"/>
              <a:t>Beschreiben der Funktionsweise von Empfindlichkeitsetiketten und deren Konfiguration</a:t>
            </a:r>
            <a:endParaRPr lang="en-US" sz="1400" dirty="0"/>
          </a:p>
        </p:txBody>
      </p:sp>
      <p:cxnSp>
        <p:nvCxnSpPr>
          <p:cNvPr id="185" name="Straight Connector 184">
            <a:extLst>
              <a:ext uri="{FF2B5EF4-FFF2-40B4-BE49-F238E27FC236}">
                <a16:creationId xmlns:a16="http://schemas.microsoft.com/office/drawing/2014/main" id="{BD96F42A-F5F7-4B13-A1E5-4AFBBBD6E6CB}"/>
              </a:ext>
              <a:ext uri="{C183D7F6-B498-43B3-948B-1728B52AA6E4}">
                <adec:decorative xmlns:adec="http://schemas.microsoft.com/office/drawing/2017/decorative" val="1"/>
              </a:ext>
            </a:extLst>
          </p:cNvPr>
          <p:cNvCxnSpPr>
            <a:cxnSpLocks/>
          </p:cNvCxnSpPr>
          <p:nvPr/>
        </p:nvCxnSpPr>
        <p:spPr>
          <a:xfrm>
            <a:off x="1233889" y="1888428"/>
            <a:ext cx="559363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6" name="Picture 185" descr="Icon of pencil with square behind it">
            <a:extLst>
              <a:ext uri="{FF2B5EF4-FFF2-40B4-BE49-F238E27FC236}">
                <a16:creationId xmlns:a16="http://schemas.microsoft.com/office/drawing/2014/main" id="{25248CEB-682E-4E9C-94A6-EE7BE4F8DEA8}"/>
              </a:ext>
            </a:extLst>
          </p:cNvPr>
          <p:cNvPicPr>
            <a:picLocks/>
          </p:cNvPicPr>
          <p:nvPr/>
        </p:nvPicPr>
        <p:blipFill>
          <a:blip r:embed="rId4"/>
          <a:stretch>
            <a:fillRect/>
          </a:stretch>
        </p:blipFill>
        <p:spPr>
          <a:xfrm>
            <a:off x="580961" y="1916582"/>
            <a:ext cx="528702" cy="528702"/>
          </a:xfrm>
          <a:prstGeom prst="rect">
            <a:avLst/>
          </a:prstGeom>
        </p:spPr>
      </p:pic>
      <p:sp>
        <p:nvSpPr>
          <p:cNvPr id="187" name="TextBox 186">
            <a:extLst>
              <a:ext uri="{FF2B5EF4-FFF2-40B4-BE49-F238E27FC236}">
                <a16:creationId xmlns:a16="http://schemas.microsoft.com/office/drawing/2014/main" id="{33E7DF27-8732-43A3-84E9-C935692D3C30}"/>
              </a:ext>
            </a:extLst>
          </p:cNvPr>
          <p:cNvSpPr txBox="1"/>
          <p:nvPr/>
        </p:nvSpPr>
        <p:spPr>
          <a:xfrm>
            <a:off x="1233889" y="2073211"/>
            <a:ext cx="5593631" cy="215444"/>
          </a:xfrm>
          <a:prstGeom prst="rect">
            <a:avLst/>
          </a:prstGeom>
          <a:noFill/>
        </p:spPr>
        <p:txBody>
          <a:bodyPr wrap="square" lIns="0" tIns="0" rIns="0" bIns="0">
            <a:spAutoFit/>
          </a:bodyPr>
          <a:lstStyle/>
          <a:p>
            <a:pPr lvl="0"/>
            <a:r>
              <a:rPr lang="de-DE" sz="1400" dirty="0"/>
              <a:t>Beschreiben des Erstellens von Aufbewahrungsrichtlinien</a:t>
            </a:r>
            <a:endParaRPr lang="en-US" sz="1400" dirty="0"/>
          </a:p>
        </p:txBody>
      </p:sp>
      <p:cxnSp>
        <p:nvCxnSpPr>
          <p:cNvPr id="188" name="Straight Connector 187">
            <a:extLst>
              <a:ext uri="{FF2B5EF4-FFF2-40B4-BE49-F238E27FC236}">
                <a16:creationId xmlns:a16="http://schemas.microsoft.com/office/drawing/2014/main" id="{87FB94A9-5DAB-4DCC-B840-0365FB4CCC6A}"/>
              </a:ext>
              <a:ext uri="{C183D7F6-B498-43B3-948B-1728B52AA6E4}">
                <adec:decorative xmlns:adec="http://schemas.microsoft.com/office/drawing/2017/decorative" val="1"/>
              </a:ext>
            </a:extLst>
          </p:cNvPr>
          <p:cNvCxnSpPr>
            <a:cxnSpLocks/>
          </p:cNvCxnSpPr>
          <p:nvPr/>
        </p:nvCxnSpPr>
        <p:spPr>
          <a:xfrm>
            <a:off x="1233889" y="2473438"/>
            <a:ext cx="559363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9" name="Picture 188" descr="Icon of a shield with exclamation mark in the middle">
            <a:extLst>
              <a:ext uri="{FF2B5EF4-FFF2-40B4-BE49-F238E27FC236}">
                <a16:creationId xmlns:a16="http://schemas.microsoft.com/office/drawing/2014/main" id="{936292B6-DDDC-4F2D-B30F-B7EEB60E013B}"/>
              </a:ext>
            </a:extLst>
          </p:cNvPr>
          <p:cNvPicPr>
            <a:picLocks/>
          </p:cNvPicPr>
          <p:nvPr/>
        </p:nvPicPr>
        <p:blipFill>
          <a:blip r:embed="rId5"/>
          <a:stretch>
            <a:fillRect/>
          </a:stretch>
        </p:blipFill>
        <p:spPr>
          <a:xfrm>
            <a:off x="580961" y="2501592"/>
            <a:ext cx="528702" cy="528702"/>
          </a:xfrm>
          <a:prstGeom prst="rect">
            <a:avLst/>
          </a:prstGeom>
        </p:spPr>
      </p:pic>
      <p:sp>
        <p:nvSpPr>
          <p:cNvPr id="190" name="TextBox 189">
            <a:extLst>
              <a:ext uri="{FF2B5EF4-FFF2-40B4-BE49-F238E27FC236}">
                <a16:creationId xmlns:a16="http://schemas.microsoft.com/office/drawing/2014/main" id="{F84CC75E-5331-42CD-874B-D087E819566A}"/>
              </a:ext>
            </a:extLst>
          </p:cNvPr>
          <p:cNvSpPr txBox="1"/>
          <p:nvPr/>
        </p:nvSpPr>
        <p:spPr>
          <a:xfrm>
            <a:off x="1233888" y="2658221"/>
            <a:ext cx="5593631" cy="215444"/>
          </a:xfrm>
          <a:prstGeom prst="rect">
            <a:avLst/>
          </a:prstGeom>
          <a:noFill/>
        </p:spPr>
        <p:txBody>
          <a:bodyPr wrap="square" lIns="0" tIns="0" rIns="0" bIns="0">
            <a:spAutoFit/>
          </a:bodyPr>
          <a:lstStyle/>
          <a:p>
            <a:pPr lvl="0"/>
            <a:r>
              <a:rPr lang="de-DE" sz="1400" dirty="0"/>
              <a:t>Generieren von Data Loss </a:t>
            </a:r>
            <a:r>
              <a:rPr lang="de-DE" sz="1400" dirty="0" err="1"/>
              <a:t>Prevention</a:t>
            </a:r>
            <a:r>
              <a:rPr lang="de-DE" sz="1400" dirty="0"/>
              <a:t>-Richtlinien zum Schutz vor Datenlecks</a:t>
            </a:r>
            <a:endParaRPr lang="en-US" sz="1400" dirty="0"/>
          </a:p>
        </p:txBody>
      </p:sp>
      <p:cxnSp>
        <p:nvCxnSpPr>
          <p:cNvPr id="191" name="Straight Connector 190">
            <a:extLst>
              <a:ext uri="{FF2B5EF4-FFF2-40B4-BE49-F238E27FC236}">
                <a16:creationId xmlns:a16="http://schemas.microsoft.com/office/drawing/2014/main" id="{15D755B8-6E49-4A7A-81E1-CEEB968CBEEE}"/>
              </a:ext>
              <a:ext uri="{C183D7F6-B498-43B3-948B-1728B52AA6E4}">
                <adec:decorative xmlns:adec="http://schemas.microsoft.com/office/drawing/2017/decorative" val="1"/>
              </a:ext>
            </a:extLst>
          </p:cNvPr>
          <p:cNvCxnSpPr>
            <a:cxnSpLocks/>
          </p:cNvCxnSpPr>
          <p:nvPr/>
        </p:nvCxnSpPr>
        <p:spPr>
          <a:xfrm>
            <a:off x="1233889" y="3058448"/>
            <a:ext cx="559363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92" name="Picture 191" descr="Icon of screen with gear">
            <a:extLst>
              <a:ext uri="{FF2B5EF4-FFF2-40B4-BE49-F238E27FC236}">
                <a16:creationId xmlns:a16="http://schemas.microsoft.com/office/drawing/2014/main" id="{1FBB6162-7EAE-488D-968E-D607BA43490F}"/>
              </a:ext>
            </a:extLst>
          </p:cNvPr>
          <p:cNvPicPr>
            <a:picLocks/>
          </p:cNvPicPr>
          <p:nvPr/>
        </p:nvPicPr>
        <p:blipFill>
          <a:blip r:embed="rId6"/>
          <a:stretch>
            <a:fillRect/>
          </a:stretch>
        </p:blipFill>
        <p:spPr>
          <a:xfrm>
            <a:off x="580961" y="3086602"/>
            <a:ext cx="528702" cy="528702"/>
          </a:xfrm>
          <a:prstGeom prst="rect">
            <a:avLst/>
          </a:prstGeom>
        </p:spPr>
      </p:pic>
      <p:sp>
        <p:nvSpPr>
          <p:cNvPr id="193" name="TextBox 192">
            <a:extLst>
              <a:ext uri="{FF2B5EF4-FFF2-40B4-BE49-F238E27FC236}">
                <a16:creationId xmlns:a16="http://schemas.microsoft.com/office/drawing/2014/main" id="{1C738E56-A5B1-4B08-9BBB-D532096DDF9D}"/>
              </a:ext>
            </a:extLst>
          </p:cNvPr>
          <p:cNvSpPr txBox="1"/>
          <p:nvPr/>
        </p:nvSpPr>
        <p:spPr>
          <a:xfrm>
            <a:off x="1233888" y="3243231"/>
            <a:ext cx="5593631" cy="215444"/>
          </a:xfrm>
          <a:prstGeom prst="rect">
            <a:avLst/>
          </a:prstGeom>
          <a:noFill/>
        </p:spPr>
        <p:txBody>
          <a:bodyPr wrap="square" lIns="0" tIns="0" rIns="0" bIns="0">
            <a:spAutoFit/>
          </a:bodyPr>
          <a:lstStyle/>
          <a:p>
            <a:pPr lvl="0"/>
            <a:r>
              <a:rPr lang="de-DE" sz="1400" dirty="0"/>
              <a:t>Erstellen und Verwalten von eDiscovery-Fällen und Überwachungsrichtlinien</a:t>
            </a:r>
            <a:endParaRPr lang="en-US" sz="1400" dirty="0"/>
          </a:p>
        </p:txBody>
      </p:sp>
      <p:cxnSp>
        <p:nvCxnSpPr>
          <p:cNvPr id="194" name="Straight Connector 193">
            <a:extLst>
              <a:ext uri="{FF2B5EF4-FFF2-40B4-BE49-F238E27FC236}">
                <a16:creationId xmlns:a16="http://schemas.microsoft.com/office/drawing/2014/main" id="{C4DB925C-0BBC-4B21-AF88-34DCCAB65A09}"/>
              </a:ext>
              <a:ext uri="{C183D7F6-B498-43B3-948B-1728B52AA6E4}">
                <adec:decorative xmlns:adec="http://schemas.microsoft.com/office/drawing/2017/decorative" val="1"/>
              </a:ext>
            </a:extLst>
          </p:cNvPr>
          <p:cNvCxnSpPr>
            <a:cxnSpLocks/>
          </p:cNvCxnSpPr>
          <p:nvPr/>
        </p:nvCxnSpPr>
        <p:spPr>
          <a:xfrm>
            <a:off x="1233889" y="3643458"/>
            <a:ext cx="559363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95" name="Picture 194" descr="Icon of two people with chat bubble ">
            <a:extLst>
              <a:ext uri="{FF2B5EF4-FFF2-40B4-BE49-F238E27FC236}">
                <a16:creationId xmlns:a16="http://schemas.microsoft.com/office/drawing/2014/main" id="{993782FA-F7B3-4F41-94DE-3A218CE643B4}"/>
              </a:ext>
            </a:extLst>
          </p:cNvPr>
          <p:cNvPicPr>
            <a:picLocks/>
          </p:cNvPicPr>
          <p:nvPr/>
        </p:nvPicPr>
        <p:blipFill>
          <a:blip r:embed="rId7"/>
          <a:stretch>
            <a:fillRect/>
          </a:stretch>
        </p:blipFill>
        <p:spPr>
          <a:xfrm>
            <a:off x="575465" y="3671612"/>
            <a:ext cx="528702" cy="528702"/>
          </a:xfrm>
          <a:prstGeom prst="rect">
            <a:avLst/>
          </a:prstGeom>
        </p:spPr>
      </p:pic>
      <p:sp>
        <p:nvSpPr>
          <p:cNvPr id="196" name="TextBox 195">
            <a:extLst>
              <a:ext uri="{FF2B5EF4-FFF2-40B4-BE49-F238E27FC236}">
                <a16:creationId xmlns:a16="http://schemas.microsoft.com/office/drawing/2014/main" id="{8906B1DF-0076-40FB-87E5-96259CCA8485}"/>
              </a:ext>
            </a:extLst>
          </p:cNvPr>
          <p:cNvSpPr txBox="1"/>
          <p:nvPr/>
        </p:nvSpPr>
        <p:spPr>
          <a:xfrm>
            <a:off x="1233887" y="3796711"/>
            <a:ext cx="6047975" cy="430887"/>
          </a:xfrm>
          <a:prstGeom prst="rect">
            <a:avLst/>
          </a:prstGeom>
          <a:noFill/>
        </p:spPr>
        <p:txBody>
          <a:bodyPr wrap="square" lIns="0" tIns="0" rIns="0" bIns="0">
            <a:spAutoFit/>
          </a:bodyPr>
          <a:lstStyle/>
          <a:p>
            <a:pPr lvl="0"/>
            <a:r>
              <a:rPr lang="de-DE" sz="1400" dirty="0"/>
              <a:t>Bereitstellen der Kommunikationskonformität für die Überprüfung der Kommunikation</a:t>
            </a:r>
            <a:endParaRPr lang="en-US" sz="1400" dirty="0"/>
          </a:p>
        </p:txBody>
      </p:sp>
      <p:cxnSp>
        <p:nvCxnSpPr>
          <p:cNvPr id="63" name="Straight Connector 62">
            <a:extLst>
              <a:ext uri="{FF2B5EF4-FFF2-40B4-BE49-F238E27FC236}">
                <a16:creationId xmlns:a16="http://schemas.microsoft.com/office/drawing/2014/main" id="{1C94E2B3-624F-4983-8D18-B7BC53599E76}"/>
              </a:ext>
              <a:ext uri="{C183D7F6-B498-43B3-948B-1728B52AA6E4}">
                <adec:decorative xmlns:adec="http://schemas.microsoft.com/office/drawing/2017/decorative" val="1"/>
              </a:ext>
            </a:extLst>
          </p:cNvPr>
          <p:cNvCxnSpPr>
            <a:cxnSpLocks/>
          </p:cNvCxnSpPr>
          <p:nvPr/>
        </p:nvCxnSpPr>
        <p:spPr>
          <a:xfrm>
            <a:off x="1233889" y="4228468"/>
            <a:ext cx="559363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1" name="Picture 20" descr="Icon of three people">
            <a:extLst>
              <a:ext uri="{FF2B5EF4-FFF2-40B4-BE49-F238E27FC236}">
                <a16:creationId xmlns:a16="http://schemas.microsoft.com/office/drawing/2014/main" id="{1CE78B70-E491-4189-A431-E07969ECE4F6}"/>
              </a:ext>
            </a:extLst>
          </p:cNvPr>
          <p:cNvPicPr>
            <a:picLocks/>
          </p:cNvPicPr>
          <p:nvPr/>
        </p:nvPicPr>
        <p:blipFill>
          <a:blip r:embed="rId8"/>
          <a:stretch>
            <a:fillRect/>
          </a:stretch>
        </p:blipFill>
        <p:spPr>
          <a:xfrm>
            <a:off x="577752" y="4256622"/>
            <a:ext cx="528702" cy="528702"/>
          </a:xfrm>
          <a:prstGeom prst="rect">
            <a:avLst/>
          </a:prstGeom>
        </p:spPr>
      </p:pic>
      <p:sp>
        <p:nvSpPr>
          <p:cNvPr id="64" name="TextBox 63">
            <a:extLst>
              <a:ext uri="{FF2B5EF4-FFF2-40B4-BE49-F238E27FC236}">
                <a16:creationId xmlns:a16="http://schemas.microsoft.com/office/drawing/2014/main" id="{F9AB37E2-3FFA-4347-9CD0-6E3E9B32A208}"/>
              </a:ext>
            </a:extLst>
          </p:cNvPr>
          <p:cNvSpPr txBox="1"/>
          <p:nvPr/>
        </p:nvSpPr>
        <p:spPr>
          <a:xfrm>
            <a:off x="1233888" y="4413251"/>
            <a:ext cx="5593631" cy="215444"/>
          </a:xfrm>
          <a:prstGeom prst="rect">
            <a:avLst/>
          </a:prstGeom>
          <a:noFill/>
        </p:spPr>
        <p:txBody>
          <a:bodyPr wrap="square" lIns="0" tIns="0" rIns="0" bIns="0">
            <a:spAutoFit/>
          </a:bodyPr>
          <a:lstStyle/>
          <a:p>
            <a:pPr lvl="0"/>
            <a:r>
              <a:rPr lang="de-DE" sz="1400" dirty="0"/>
              <a:t>Aktivieren der bereichsgebundenen Verzeichnissuche in Teams</a:t>
            </a:r>
            <a:endParaRPr lang="en-US" sz="1400" dirty="0"/>
          </a:p>
        </p:txBody>
      </p:sp>
      <p:cxnSp>
        <p:nvCxnSpPr>
          <p:cNvPr id="65" name="Straight Connector 64">
            <a:extLst>
              <a:ext uri="{FF2B5EF4-FFF2-40B4-BE49-F238E27FC236}">
                <a16:creationId xmlns:a16="http://schemas.microsoft.com/office/drawing/2014/main" id="{BF2C2B74-4275-444E-A61F-066D47668C23}"/>
              </a:ext>
              <a:ext uri="{C183D7F6-B498-43B3-948B-1728B52AA6E4}">
                <adec:decorative xmlns:adec="http://schemas.microsoft.com/office/drawing/2017/decorative" val="1"/>
              </a:ext>
            </a:extLst>
          </p:cNvPr>
          <p:cNvCxnSpPr>
            <a:cxnSpLocks/>
          </p:cNvCxnSpPr>
          <p:nvPr/>
        </p:nvCxnSpPr>
        <p:spPr>
          <a:xfrm>
            <a:off x="1233889" y="4813478"/>
            <a:ext cx="559363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2" name="Picture 21" descr="Icon of document with bar chart">
            <a:extLst>
              <a:ext uri="{FF2B5EF4-FFF2-40B4-BE49-F238E27FC236}">
                <a16:creationId xmlns:a16="http://schemas.microsoft.com/office/drawing/2014/main" id="{AE3C485A-3A28-4FC0-A9DE-95F138637910}"/>
              </a:ext>
            </a:extLst>
          </p:cNvPr>
          <p:cNvPicPr>
            <a:picLocks/>
          </p:cNvPicPr>
          <p:nvPr/>
        </p:nvPicPr>
        <p:blipFill>
          <a:blip r:embed="rId9"/>
          <a:stretch>
            <a:fillRect/>
          </a:stretch>
        </p:blipFill>
        <p:spPr>
          <a:xfrm>
            <a:off x="577752" y="4841632"/>
            <a:ext cx="528702" cy="528702"/>
          </a:xfrm>
          <a:prstGeom prst="rect">
            <a:avLst/>
          </a:prstGeom>
        </p:spPr>
      </p:pic>
      <p:sp>
        <p:nvSpPr>
          <p:cNvPr id="68" name="TextBox 67">
            <a:extLst>
              <a:ext uri="{FF2B5EF4-FFF2-40B4-BE49-F238E27FC236}">
                <a16:creationId xmlns:a16="http://schemas.microsoft.com/office/drawing/2014/main" id="{C8533743-B477-41EC-9C37-958F2C30E1BA}"/>
              </a:ext>
            </a:extLst>
          </p:cNvPr>
          <p:cNvSpPr txBox="1"/>
          <p:nvPr/>
        </p:nvSpPr>
        <p:spPr>
          <a:xfrm>
            <a:off x="1233888" y="4998261"/>
            <a:ext cx="5593631" cy="215444"/>
          </a:xfrm>
          <a:prstGeom prst="rect">
            <a:avLst/>
          </a:prstGeom>
          <a:noFill/>
        </p:spPr>
        <p:txBody>
          <a:bodyPr wrap="square" lIns="0" tIns="0" rIns="0" bIns="0">
            <a:spAutoFit/>
          </a:bodyPr>
          <a:lstStyle/>
          <a:p>
            <a:pPr lvl="0"/>
            <a:r>
              <a:rPr lang="de-DE" sz="1400" dirty="0"/>
              <a:t>Verwalten von Anfragen von Datensubjekten im Rahmen der DSGVO</a:t>
            </a:r>
            <a:endParaRPr lang="en-US" sz="1400" dirty="0"/>
          </a:p>
        </p:txBody>
      </p:sp>
      <p:cxnSp>
        <p:nvCxnSpPr>
          <p:cNvPr id="66" name="Straight Connector 65">
            <a:extLst>
              <a:ext uri="{FF2B5EF4-FFF2-40B4-BE49-F238E27FC236}">
                <a16:creationId xmlns:a16="http://schemas.microsoft.com/office/drawing/2014/main" id="{2C9C1FCA-3402-4353-A28A-156A855DD1BE}"/>
              </a:ext>
              <a:ext uri="{C183D7F6-B498-43B3-948B-1728B52AA6E4}">
                <adec:decorative xmlns:adec="http://schemas.microsoft.com/office/drawing/2017/decorative" val="1"/>
              </a:ext>
            </a:extLst>
          </p:cNvPr>
          <p:cNvCxnSpPr>
            <a:cxnSpLocks/>
          </p:cNvCxnSpPr>
          <p:nvPr/>
        </p:nvCxnSpPr>
        <p:spPr>
          <a:xfrm>
            <a:off x="1233889" y="5398488"/>
            <a:ext cx="559363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3" name="Picture 22" descr="Icon of folder">
            <a:extLst>
              <a:ext uri="{FF2B5EF4-FFF2-40B4-BE49-F238E27FC236}">
                <a16:creationId xmlns:a16="http://schemas.microsoft.com/office/drawing/2014/main" id="{845AD5AD-A2F6-4BBD-B17A-FA96B76A1FE2}"/>
              </a:ext>
            </a:extLst>
          </p:cNvPr>
          <p:cNvPicPr>
            <a:picLocks/>
          </p:cNvPicPr>
          <p:nvPr/>
        </p:nvPicPr>
        <p:blipFill>
          <a:blip r:embed="rId10"/>
          <a:stretch>
            <a:fillRect/>
          </a:stretch>
        </p:blipFill>
        <p:spPr>
          <a:xfrm>
            <a:off x="577752" y="5426642"/>
            <a:ext cx="528702" cy="528702"/>
          </a:xfrm>
          <a:prstGeom prst="rect">
            <a:avLst/>
          </a:prstGeom>
        </p:spPr>
      </p:pic>
      <p:sp>
        <p:nvSpPr>
          <p:cNvPr id="69" name="TextBox 68">
            <a:extLst>
              <a:ext uri="{FF2B5EF4-FFF2-40B4-BE49-F238E27FC236}">
                <a16:creationId xmlns:a16="http://schemas.microsoft.com/office/drawing/2014/main" id="{28208458-F745-4BD5-974A-B24EB103A081}"/>
              </a:ext>
            </a:extLst>
          </p:cNvPr>
          <p:cNvSpPr txBox="1"/>
          <p:nvPr/>
        </p:nvSpPr>
        <p:spPr>
          <a:xfrm>
            <a:off x="1233888" y="5467661"/>
            <a:ext cx="5593631" cy="430887"/>
          </a:xfrm>
          <a:prstGeom prst="rect">
            <a:avLst/>
          </a:prstGeom>
          <a:noFill/>
        </p:spPr>
        <p:txBody>
          <a:bodyPr wrap="square" lIns="0" tIns="0" rIns="0" bIns="0">
            <a:spAutoFit/>
          </a:bodyPr>
          <a:lstStyle/>
          <a:p>
            <a:pPr lvl="0"/>
            <a:r>
              <a:rPr lang="de-DE" sz="1400" dirty="0"/>
              <a:t>Beschreiben der Funktionsweise von </a:t>
            </a:r>
            <a:r>
              <a:rPr lang="de-DE" sz="1400" dirty="0" err="1"/>
              <a:t>Informationsbarriererichtlinien</a:t>
            </a:r>
            <a:r>
              <a:rPr lang="de-DE" sz="1400" dirty="0"/>
              <a:t> und deren Erstellung</a:t>
            </a:r>
            <a:endParaRPr lang="en-US" sz="1400" dirty="0"/>
          </a:p>
        </p:txBody>
      </p:sp>
      <p:cxnSp>
        <p:nvCxnSpPr>
          <p:cNvPr id="67" name="Straight Connector 66">
            <a:extLst>
              <a:ext uri="{FF2B5EF4-FFF2-40B4-BE49-F238E27FC236}">
                <a16:creationId xmlns:a16="http://schemas.microsoft.com/office/drawing/2014/main" id="{C11337E8-D181-49D8-94B9-329962806C00}"/>
              </a:ext>
              <a:ext uri="{C183D7F6-B498-43B3-948B-1728B52AA6E4}">
                <adec:decorative xmlns:adec="http://schemas.microsoft.com/office/drawing/2017/decorative" val="1"/>
              </a:ext>
            </a:extLst>
          </p:cNvPr>
          <p:cNvCxnSpPr>
            <a:cxnSpLocks/>
          </p:cNvCxnSpPr>
          <p:nvPr/>
        </p:nvCxnSpPr>
        <p:spPr>
          <a:xfrm>
            <a:off x="1233889" y="5983498"/>
            <a:ext cx="559363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3" descr="Icon of calendar">
            <a:extLst>
              <a:ext uri="{FF2B5EF4-FFF2-40B4-BE49-F238E27FC236}">
                <a16:creationId xmlns:a16="http://schemas.microsoft.com/office/drawing/2014/main" id="{E2CA1683-5ACF-4C5C-BB36-C9F11F2C71D1}"/>
              </a:ext>
            </a:extLst>
          </p:cNvPr>
          <p:cNvPicPr>
            <a:picLocks/>
          </p:cNvPicPr>
          <p:nvPr/>
        </p:nvPicPr>
        <p:blipFill>
          <a:blip r:embed="rId11"/>
          <a:stretch>
            <a:fillRect/>
          </a:stretch>
        </p:blipFill>
        <p:spPr>
          <a:xfrm>
            <a:off x="577752" y="6011651"/>
            <a:ext cx="528702" cy="528702"/>
          </a:xfrm>
          <a:prstGeom prst="rect">
            <a:avLst/>
          </a:prstGeom>
        </p:spPr>
      </p:pic>
      <p:sp>
        <p:nvSpPr>
          <p:cNvPr id="70" name="TextBox 69">
            <a:extLst>
              <a:ext uri="{FF2B5EF4-FFF2-40B4-BE49-F238E27FC236}">
                <a16:creationId xmlns:a16="http://schemas.microsoft.com/office/drawing/2014/main" id="{545B4A9A-8026-4C8D-8F23-99A80994564A}"/>
              </a:ext>
            </a:extLst>
          </p:cNvPr>
          <p:cNvSpPr txBox="1"/>
          <p:nvPr/>
        </p:nvSpPr>
        <p:spPr>
          <a:xfrm>
            <a:off x="1233888" y="6168280"/>
            <a:ext cx="5593631" cy="215444"/>
          </a:xfrm>
          <a:prstGeom prst="rect">
            <a:avLst/>
          </a:prstGeom>
          <a:noFill/>
        </p:spPr>
        <p:txBody>
          <a:bodyPr wrap="square" lIns="0" tIns="0" rIns="0" bIns="0">
            <a:spAutoFit/>
          </a:bodyPr>
          <a:lstStyle/>
          <a:p>
            <a:pPr lvl="0"/>
            <a:r>
              <a:rPr lang="de-DE" sz="1400" dirty="0"/>
              <a:t>Konfigurieren von Warnungsrichtlinien für Ereignisse in Microsoft Teams</a:t>
            </a:r>
            <a:endParaRPr lang="en-US" sz="1400" dirty="0"/>
          </a:p>
        </p:txBody>
      </p:sp>
    </p:spTree>
    <p:extLst>
      <p:ext uri="{BB962C8B-B14F-4D97-AF65-F5344CB8AC3E}">
        <p14:creationId xmlns:p14="http://schemas.microsoft.com/office/powerpoint/2010/main" val="12583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1079" y="349791"/>
            <a:ext cx="11239464" cy="439465"/>
          </a:xfrm>
        </p:spPr>
        <p:txBody>
          <a:bodyPr>
            <a:normAutofit fontScale="90000"/>
          </a:bodyPr>
          <a:lstStyle/>
          <a:p>
            <a:pPr algn="l"/>
            <a:r>
              <a:rPr lang="de-DE" dirty="0"/>
              <a:t>Erstellen und Verwalten von Empfindlichkeitsetiketten (1/2) </a:t>
            </a:r>
            <a:endParaRPr lang="en-US" dirty="0"/>
          </a:p>
        </p:txBody>
      </p:sp>
      <p:sp>
        <p:nvSpPr>
          <p:cNvPr id="8" name="TextBox 7">
            <a:extLst>
              <a:ext uri="{FF2B5EF4-FFF2-40B4-BE49-F238E27FC236}">
                <a16:creationId xmlns:a16="http://schemas.microsoft.com/office/drawing/2014/main" id="{DA678F18-E135-4511-9B09-34B69F552EE4}"/>
              </a:ext>
            </a:extLst>
          </p:cNvPr>
          <p:cNvSpPr txBox="1"/>
          <p:nvPr/>
        </p:nvSpPr>
        <p:spPr>
          <a:xfrm>
            <a:off x="579439" y="1436690"/>
            <a:ext cx="5337582" cy="975770"/>
          </a:xfrm>
          <a:prstGeom prst="rect">
            <a:avLst/>
          </a:prstGeom>
          <a:solidFill>
            <a:schemeClr val="bg1">
              <a:lumMod val="95000"/>
            </a:schemeClr>
          </a:solidFill>
          <a:ln w="19050">
            <a:solidFill>
              <a:srgbClr val="F2F2F2"/>
            </a:solidFill>
          </a:ln>
        </p:spPr>
        <p:txBody>
          <a:bodyPr wrap="square" lIns="182880" tIns="137160" rIns="182880" bIns="137160" anchor="t">
            <a:noAutofit/>
          </a:bodyPr>
          <a:lstStyle/>
          <a:p>
            <a:r>
              <a:rPr lang="en-US" sz="2000" b="1" dirty="0" err="1">
                <a:latin typeface="+mj-lt"/>
              </a:rPr>
              <a:t>Empfindlichkeitsetiketten</a:t>
            </a:r>
            <a:r>
              <a:rPr lang="en-US" sz="2000" b="1" dirty="0">
                <a:latin typeface="+mj-lt"/>
              </a:rPr>
              <a:t> </a:t>
            </a:r>
            <a:r>
              <a:rPr lang="de-DE" sz="2000" dirty="0"/>
              <a:t>klassifizieren und schützen Sie die Daten der Organisation.</a:t>
            </a:r>
            <a:endParaRPr lang="en-US" sz="2000" dirty="0"/>
          </a:p>
        </p:txBody>
      </p:sp>
      <p:sp>
        <p:nvSpPr>
          <p:cNvPr id="7" name="TextBox 6">
            <a:extLst>
              <a:ext uri="{FF2B5EF4-FFF2-40B4-BE49-F238E27FC236}">
                <a16:creationId xmlns:a16="http://schemas.microsoft.com/office/drawing/2014/main" id="{29C43672-DD25-4944-A930-E4C5CBC1C6B7}"/>
              </a:ext>
            </a:extLst>
          </p:cNvPr>
          <p:cNvSpPr txBox="1"/>
          <p:nvPr/>
        </p:nvSpPr>
        <p:spPr>
          <a:xfrm>
            <a:off x="579438" y="3892921"/>
            <a:ext cx="5337582" cy="2055188"/>
          </a:xfrm>
          <a:prstGeom prst="rect">
            <a:avLst/>
          </a:prstGeom>
          <a:solidFill>
            <a:schemeClr val="bg1">
              <a:lumMod val="95000"/>
            </a:schemeClr>
          </a:solidFill>
          <a:ln w="19050">
            <a:solidFill>
              <a:srgbClr val="F2F2F2"/>
            </a:solidFill>
          </a:ln>
        </p:spPr>
        <p:txBody>
          <a:bodyPr wrap="square" lIns="182880" tIns="137160" rIns="182880" bIns="137160" anchor="t">
            <a:noAutofit/>
          </a:bodyPr>
          <a:lstStyle/>
          <a:p>
            <a:r>
              <a:rPr lang="en-US" sz="2200" b="1" dirty="0" err="1">
                <a:latin typeface="+mj-lt"/>
              </a:rPr>
              <a:t>Empfindlichkeitsetiketteneinstellungen</a:t>
            </a:r>
            <a:r>
              <a:rPr lang="en-US" sz="2200" b="1" dirty="0">
                <a:latin typeface="+mj-lt"/>
              </a:rPr>
              <a:t> </a:t>
            </a:r>
            <a:r>
              <a:rPr lang="en-US" sz="2200" b="1" dirty="0" err="1">
                <a:latin typeface="+mj-lt"/>
              </a:rPr>
              <a:t>für</a:t>
            </a:r>
            <a:r>
              <a:rPr lang="en-US" sz="2200" b="1" dirty="0">
                <a:latin typeface="+mj-lt"/>
              </a:rPr>
              <a:t> Container
</a:t>
            </a:r>
            <a:r>
              <a:rPr lang="en-US" sz="2200" dirty="0" err="1"/>
              <a:t>Zugriff</a:t>
            </a:r>
            <a:r>
              <a:rPr lang="en-US" sz="2200" dirty="0"/>
              <a:t> </a:t>
            </a:r>
            <a:r>
              <a:rPr lang="en-US" sz="2200" dirty="0" err="1"/>
              <a:t>externer</a:t>
            </a:r>
            <a:r>
              <a:rPr lang="en-US" sz="2200" dirty="0"/>
              <a:t> </a:t>
            </a:r>
            <a:r>
              <a:rPr lang="en-US" sz="2200" dirty="0" err="1"/>
              <a:t>Benutzer</a:t>
            </a:r>
            <a:endParaRPr lang="en-US" sz="2200" dirty="0"/>
          </a:p>
          <a:p>
            <a:pPr marL="342900" indent="-342900">
              <a:buFont typeface="Arial" panose="020B0604020202020204" pitchFamily="34" charset="0"/>
              <a:buChar char="•"/>
            </a:pPr>
            <a:r>
              <a:rPr lang="de-DE" sz="2200" dirty="0"/>
              <a:t>Zugriff von nicht verwalteten Geräten
Datenschutz (öffentlich oder privat)</a:t>
            </a:r>
            <a:endParaRPr lang="en-US" sz="2200" dirty="0"/>
          </a:p>
        </p:txBody>
      </p:sp>
      <p:sp>
        <p:nvSpPr>
          <p:cNvPr id="9" name="TextBox 8">
            <a:extLst>
              <a:ext uri="{FF2B5EF4-FFF2-40B4-BE49-F238E27FC236}">
                <a16:creationId xmlns:a16="http://schemas.microsoft.com/office/drawing/2014/main" id="{94C274AB-9474-4A5B-BF29-88272E796ADD}"/>
              </a:ext>
            </a:extLst>
          </p:cNvPr>
          <p:cNvSpPr txBox="1"/>
          <p:nvPr/>
        </p:nvSpPr>
        <p:spPr>
          <a:xfrm>
            <a:off x="579438" y="2569961"/>
            <a:ext cx="5337582" cy="1165459"/>
          </a:xfrm>
          <a:prstGeom prst="rect">
            <a:avLst/>
          </a:prstGeom>
          <a:solidFill>
            <a:schemeClr val="bg1">
              <a:lumMod val="95000"/>
            </a:schemeClr>
          </a:solidFill>
          <a:ln w="19050">
            <a:solidFill>
              <a:srgbClr val="F2F2F2"/>
            </a:solidFill>
          </a:ln>
        </p:spPr>
        <p:txBody>
          <a:bodyPr wrap="square" lIns="182880" tIns="137160" rIns="182880" bIns="137160" anchor="t">
            <a:noAutofit/>
          </a:bodyPr>
          <a:lstStyle/>
          <a:p>
            <a:r>
              <a:rPr lang="en-US" sz="2200" b="1" dirty="0" err="1">
                <a:latin typeface="+mj-lt"/>
              </a:rPr>
              <a:t>Empfindlichkeitsetiketten</a:t>
            </a:r>
            <a:r>
              <a:rPr lang="en-US" sz="2200" b="1" dirty="0">
                <a:latin typeface="+mj-lt"/>
              </a:rPr>
              <a:t> </a:t>
            </a:r>
            <a:r>
              <a:rPr lang="de-DE" sz="2200" dirty="0"/>
              <a:t>kann auf </a:t>
            </a:r>
            <a:r>
              <a:rPr lang="de-DE" sz="2200" b="1" dirty="0"/>
              <a:t>Elementebene</a:t>
            </a:r>
            <a:r>
              <a:rPr lang="de-DE" sz="2200" dirty="0"/>
              <a:t> (Dokumente und E-Mails) oder </a:t>
            </a:r>
            <a:r>
              <a:rPr lang="de-DE" sz="2200" b="1" dirty="0"/>
              <a:t>Containerebene</a:t>
            </a:r>
            <a:r>
              <a:rPr lang="de-DE" sz="2200" dirty="0"/>
              <a:t> angewendet werden.
</a:t>
            </a:r>
            <a:endParaRPr lang="en-US" sz="2200" dirty="0"/>
          </a:p>
        </p:txBody>
      </p:sp>
      <p:pic>
        <p:nvPicPr>
          <p:cNvPr id="3" name="Picture 2" descr="The site and group settings tab">
            <a:extLst>
              <a:ext uri="{FF2B5EF4-FFF2-40B4-BE49-F238E27FC236}">
                <a16:creationId xmlns:a16="http://schemas.microsoft.com/office/drawing/2014/main" id="{0C7A1A3E-5B48-40D5-9738-44DCDF1EDE3B}"/>
              </a:ext>
            </a:extLst>
          </p:cNvPr>
          <p:cNvPicPr>
            <a:picLocks noChangeAspect="1"/>
          </p:cNvPicPr>
          <p:nvPr/>
        </p:nvPicPr>
        <p:blipFill>
          <a:blip r:embed="rId3"/>
          <a:stretch>
            <a:fillRect/>
          </a:stretch>
        </p:blipFill>
        <p:spPr>
          <a:xfrm>
            <a:off x="6106292" y="1436688"/>
            <a:ext cx="6188907" cy="4511421"/>
          </a:xfrm>
          <a:prstGeom prst="rect">
            <a:avLst/>
          </a:prstGeom>
          <a:ln w="19050">
            <a:solidFill>
              <a:schemeClr val="accent1"/>
            </a:solidFill>
          </a:ln>
        </p:spPr>
      </p:pic>
    </p:spTree>
    <p:extLst>
      <p:ext uri="{BB962C8B-B14F-4D97-AF65-F5344CB8AC3E}">
        <p14:creationId xmlns:p14="http://schemas.microsoft.com/office/powerpoint/2010/main" val="99944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1080" y="360301"/>
            <a:ext cx="11239464" cy="439465"/>
          </a:xfrm>
        </p:spPr>
        <p:txBody>
          <a:bodyPr>
            <a:normAutofit fontScale="90000"/>
          </a:bodyPr>
          <a:lstStyle/>
          <a:p>
            <a:pPr algn="l"/>
            <a:r>
              <a:rPr lang="de-DE" dirty="0"/>
              <a:t>Erstellen und Verwalten von Empfindlichkeitsetiketten (2/2) </a:t>
            </a:r>
            <a:endParaRPr lang="en-US" dirty="0"/>
          </a:p>
        </p:txBody>
      </p:sp>
      <p:sp>
        <p:nvSpPr>
          <p:cNvPr id="8" name="TextBox 7">
            <a:extLst>
              <a:ext uri="{FF2B5EF4-FFF2-40B4-BE49-F238E27FC236}">
                <a16:creationId xmlns:a16="http://schemas.microsoft.com/office/drawing/2014/main" id="{DA678F18-E135-4511-9B09-34B69F552EE4}"/>
              </a:ext>
            </a:extLst>
          </p:cNvPr>
          <p:cNvSpPr txBox="1"/>
          <p:nvPr/>
        </p:nvSpPr>
        <p:spPr>
          <a:xfrm>
            <a:off x="579439" y="1436689"/>
            <a:ext cx="11488514" cy="1865851"/>
          </a:xfrm>
          <a:prstGeom prst="rect">
            <a:avLst/>
          </a:prstGeom>
          <a:solidFill>
            <a:schemeClr val="bg1">
              <a:lumMod val="95000"/>
            </a:schemeClr>
          </a:solidFill>
          <a:ln w="19050">
            <a:solidFill>
              <a:srgbClr val="F2F2F2"/>
            </a:solidFill>
          </a:ln>
        </p:spPr>
        <p:txBody>
          <a:bodyPr wrap="square" lIns="182880" tIns="137160" rIns="182880" bIns="137160" anchor="t">
            <a:noAutofit/>
          </a:bodyPr>
          <a:lstStyle/>
          <a:p>
            <a:r>
              <a:rPr lang="de-DE" sz="2200" b="1" dirty="0">
                <a:latin typeface="+mj-lt"/>
              </a:rPr>
              <a:t>Aktivieren von Empfindlichkeitsetiketten für Container
</a:t>
            </a:r>
            <a:endParaRPr lang="en-US" sz="2200" dirty="0">
              <a:latin typeface="+mj-lt"/>
            </a:endParaRPr>
          </a:p>
        </p:txBody>
      </p:sp>
      <p:sp>
        <p:nvSpPr>
          <p:cNvPr id="7" name="TextBox 6">
            <a:extLst>
              <a:ext uri="{FF2B5EF4-FFF2-40B4-BE49-F238E27FC236}">
                <a16:creationId xmlns:a16="http://schemas.microsoft.com/office/drawing/2014/main" id="{29C43672-DD25-4944-A930-E4C5CBC1C6B7}"/>
              </a:ext>
            </a:extLst>
          </p:cNvPr>
          <p:cNvSpPr txBox="1"/>
          <p:nvPr/>
        </p:nvSpPr>
        <p:spPr>
          <a:xfrm>
            <a:off x="579439" y="4619637"/>
            <a:ext cx="5062536" cy="1276665"/>
          </a:xfrm>
          <a:prstGeom prst="rect">
            <a:avLst/>
          </a:prstGeom>
          <a:solidFill>
            <a:schemeClr val="bg1">
              <a:lumMod val="95000"/>
            </a:schemeClr>
          </a:solidFill>
          <a:ln w="19050">
            <a:solidFill>
              <a:srgbClr val="F2F2F2"/>
            </a:solidFill>
          </a:ln>
        </p:spPr>
        <p:txBody>
          <a:bodyPr wrap="square" lIns="182880" tIns="137160" rIns="182880" bIns="137160" anchor="t">
            <a:noAutofit/>
          </a:bodyPr>
          <a:lstStyle/>
          <a:p>
            <a:r>
              <a:rPr lang="de-DE" sz="2200" b="1">
                <a:latin typeface="+mj-lt"/>
              </a:rPr>
              <a:t>Verwenden von Empfindlichkeitsbeschriftungen mit Teams
</a:t>
            </a:r>
            <a:endParaRPr lang="en-US" sz="2200" b="1" dirty="0">
              <a:latin typeface="+mj-lt"/>
            </a:endParaRPr>
          </a:p>
        </p:txBody>
      </p:sp>
      <p:sp>
        <p:nvSpPr>
          <p:cNvPr id="9" name="TextBox 8">
            <a:extLst>
              <a:ext uri="{FF2B5EF4-FFF2-40B4-BE49-F238E27FC236}">
                <a16:creationId xmlns:a16="http://schemas.microsoft.com/office/drawing/2014/main" id="{94C274AB-9474-4A5B-BF29-88272E796ADD}"/>
              </a:ext>
            </a:extLst>
          </p:cNvPr>
          <p:cNvSpPr txBox="1"/>
          <p:nvPr/>
        </p:nvSpPr>
        <p:spPr>
          <a:xfrm>
            <a:off x="579439" y="3497262"/>
            <a:ext cx="5062536" cy="901666"/>
          </a:xfrm>
          <a:prstGeom prst="rect">
            <a:avLst/>
          </a:prstGeom>
          <a:solidFill>
            <a:schemeClr val="bg1">
              <a:lumMod val="95000"/>
            </a:schemeClr>
          </a:solidFill>
          <a:ln w="19050">
            <a:solidFill>
              <a:srgbClr val="F2F2F2"/>
            </a:solidFill>
          </a:ln>
        </p:spPr>
        <p:txBody>
          <a:bodyPr wrap="square" lIns="182880" tIns="137160" rIns="182880" bIns="137160" anchor="t">
            <a:noAutofit/>
          </a:bodyPr>
          <a:lstStyle/>
          <a:p>
            <a:r>
              <a:rPr lang="de-DE" sz="2200" b="1" dirty="0">
                <a:latin typeface="+mj-lt"/>
              </a:rPr>
              <a:t>Erstellen und Veröffentlichen von Sensitivitätsbeschriftungen</a:t>
            </a:r>
            <a:endParaRPr lang="en-US" sz="2200" dirty="0">
              <a:latin typeface="+mj-lt"/>
            </a:endParaRPr>
          </a:p>
        </p:txBody>
      </p:sp>
      <p:pic>
        <p:nvPicPr>
          <p:cNvPr id="6" name="Picture 5" descr="Screenshot of sensitivity label in team channel">
            <a:extLst>
              <a:ext uri="{FF2B5EF4-FFF2-40B4-BE49-F238E27FC236}">
                <a16:creationId xmlns:a16="http://schemas.microsoft.com/office/drawing/2014/main" id="{23885ED4-D043-4D22-B507-BA131275EA77}"/>
              </a:ext>
            </a:extLst>
          </p:cNvPr>
          <p:cNvPicPr>
            <a:picLocks noChangeAspect="1"/>
          </p:cNvPicPr>
          <p:nvPr/>
        </p:nvPicPr>
        <p:blipFill rotWithShape="1">
          <a:blip r:embed="rId3"/>
          <a:srcRect l="637" r="488" b="1286"/>
          <a:stretch/>
        </p:blipFill>
        <p:spPr>
          <a:xfrm>
            <a:off x="5755315" y="3497262"/>
            <a:ext cx="6312638" cy="2705733"/>
          </a:xfrm>
          <a:prstGeom prst="rect">
            <a:avLst/>
          </a:prstGeom>
          <a:ln w="19050">
            <a:solidFill>
              <a:schemeClr val="accent1"/>
            </a:solidFill>
          </a:ln>
        </p:spPr>
      </p:pic>
      <p:pic>
        <p:nvPicPr>
          <p:cNvPr id="4" name="Picture 3" descr="Screenshot of Confidential sensitivity label">
            <a:extLst>
              <a:ext uri="{FF2B5EF4-FFF2-40B4-BE49-F238E27FC236}">
                <a16:creationId xmlns:a16="http://schemas.microsoft.com/office/drawing/2014/main" id="{422B9B18-DE6C-4543-A171-8780640C1E6D}"/>
              </a:ext>
            </a:extLst>
          </p:cNvPr>
          <p:cNvPicPr>
            <a:picLocks noChangeAspect="1"/>
          </p:cNvPicPr>
          <p:nvPr/>
        </p:nvPicPr>
        <p:blipFill rotWithShape="1">
          <a:blip r:embed="rId4"/>
          <a:srcRect l="1422" t="498" r="1720" b="16909"/>
          <a:stretch/>
        </p:blipFill>
        <p:spPr>
          <a:xfrm>
            <a:off x="9399098" y="3919538"/>
            <a:ext cx="2668855" cy="2283457"/>
          </a:xfrm>
          <a:prstGeom prst="rect">
            <a:avLst/>
          </a:prstGeom>
          <a:effectLst>
            <a:outerShdw blurRad="50800" dist="38100" dir="13500000" algn="br" rotWithShape="0">
              <a:prstClr val="black">
                <a:alpha val="40000"/>
              </a:prstClr>
            </a:outerShdw>
          </a:effectLst>
        </p:spPr>
      </p:pic>
      <p:sp>
        <p:nvSpPr>
          <p:cNvPr id="15" name="TextBox 14">
            <a:extLst>
              <a:ext uri="{FF2B5EF4-FFF2-40B4-BE49-F238E27FC236}">
                <a16:creationId xmlns:a16="http://schemas.microsoft.com/office/drawing/2014/main" id="{93AF89B6-9D11-454D-A50C-CBA85514CBA5}"/>
              </a:ext>
            </a:extLst>
          </p:cNvPr>
          <p:cNvSpPr txBox="1"/>
          <p:nvPr/>
        </p:nvSpPr>
        <p:spPr>
          <a:xfrm>
            <a:off x="797667" y="2016715"/>
            <a:ext cx="11059369" cy="1169551"/>
          </a:xfrm>
          <a:prstGeom prst="rect">
            <a:avLst/>
          </a:prstGeom>
          <a:solidFill>
            <a:schemeClr val="bg1"/>
          </a:solidFill>
        </p:spPr>
        <p:txBody>
          <a:bodyPr wrap="square">
            <a:spAutoFit/>
          </a:bodyPr>
          <a:lstStyle/>
          <a:p>
            <a:r>
              <a:rPr lang="en-US" sz="1400" dirty="0">
                <a:solidFill>
                  <a:srgbClr val="0000FF"/>
                </a:solidFill>
                <a:latin typeface="Lucida Console" panose="020B0609040504020204" pitchFamily="49" charset="0"/>
              </a:rPr>
              <a:t>Import-Module</a:t>
            </a:r>
            <a:r>
              <a:rPr lang="en-US" sz="1400" dirty="0">
                <a:solidFill>
                  <a:prstClr val="black"/>
                </a:solidFill>
                <a:latin typeface="Lucida Console" panose="020B0609040504020204" pitchFamily="49" charset="0"/>
              </a:rPr>
              <a:t> </a:t>
            </a:r>
            <a:r>
              <a:rPr lang="en-US" sz="1400" dirty="0" err="1">
                <a:solidFill>
                  <a:srgbClr val="8A2BE2"/>
                </a:solidFill>
                <a:latin typeface="Lucida Console" panose="020B0609040504020204" pitchFamily="49" charset="0"/>
              </a:rPr>
              <a:t>AzureADPreview</a:t>
            </a:r>
            <a:endParaRPr lang="en-US" sz="1400" dirty="0">
              <a:solidFill>
                <a:prstClr val="black"/>
              </a:solidFill>
              <a:latin typeface="Lucida Console" panose="020B0609040504020204" pitchFamily="49" charset="0"/>
            </a:endParaRPr>
          </a:p>
          <a:p>
            <a:r>
              <a:rPr lang="en-US" sz="1400" dirty="0">
                <a:solidFill>
                  <a:srgbClr val="0000FF"/>
                </a:solidFill>
                <a:latin typeface="Lucida Console" panose="020B0609040504020204" pitchFamily="49" charset="0"/>
              </a:rPr>
              <a:t>Connect-</a:t>
            </a:r>
            <a:r>
              <a:rPr lang="en-US" sz="1400" dirty="0" err="1">
                <a:solidFill>
                  <a:srgbClr val="0000FF"/>
                </a:solidFill>
                <a:latin typeface="Lucida Console" panose="020B0609040504020204" pitchFamily="49" charset="0"/>
              </a:rPr>
              <a:t>AzureAD</a:t>
            </a:r>
            <a:endParaRPr lang="en-US" sz="1400" dirty="0">
              <a:solidFill>
                <a:prstClr val="black"/>
              </a:solidFill>
              <a:latin typeface="Lucida Console" panose="020B0609040504020204" pitchFamily="49" charset="0"/>
            </a:endParaRPr>
          </a:p>
          <a:p>
            <a:r>
              <a:rPr lang="en-US" sz="1400" dirty="0">
                <a:solidFill>
                  <a:srgbClr val="A82D00"/>
                </a:solidFill>
                <a:latin typeface="Lucida Console" panose="020B0609040504020204" pitchFamily="49" charset="0"/>
              </a:rPr>
              <a:t>$Setting</a:t>
            </a:r>
            <a:r>
              <a:rPr lang="en-US" sz="1400" dirty="0">
                <a:solidFill>
                  <a:prstClr val="black"/>
                </a:solidFill>
                <a:latin typeface="Lucida Console" panose="020B0609040504020204" pitchFamily="49" charset="0"/>
              </a:rPr>
              <a:t> </a:t>
            </a:r>
            <a:r>
              <a:rPr lang="en-US" sz="1400" dirty="0">
                <a:solidFill>
                  <a:srgbClr val="696969"/>
                </a:solidFill>
                <a:latin typeface="Lucida Console" panose="020B0609040504020204" pitchFamily="49" charset="0"/>
              </a:rPr>
              <a:t>=</a:t>
            </a:r>
            <a:r>
              <a:rPr lang="en-US" sz="1400" dirty="0">
                <a:solidFill>
                  <a:prstClr val="black"/>
                </a:solidFill>
                <a:latin typeface="Lucida Console" panose="020B0609040504020204" pitchFamily="49" charset="0"/>
              </a:rPr>
              <a:t> </a:t>
            </a:r>
            <a:r>
              <a:rPr lang="en-US" sz="1400" dirty="0">
                <a:solidFill>
                  <a:srgbClr val="0000FF"/>
                </a:solidFill>
                <a:latin typeface="Lucida Console" panose="020B0609040504020204" pitchFamily="49" charset="0"/>
              </a:rPr>
              <a:t>Get-</a:t>
            </a:r>
            <a:r>
              <a:rPr lang="en-US" sz="1400" dirty="0" err="1">
                <a:solidFill>
                  <a:srgbClr val="0000FF"/>
                </a:solidFill>
                <a:latin typeface="Lucida Console" panose="020B0609040504020204" pitchFamily="49" charset="0"/>
              </a:rPr>
              <a:t>AzureADDirectorySetting</a:t>
            </a:r>
            <a:r>
              <a:rPr lang="en-US" sz="1400" dirty="0">
                <a:solidFill>
                  <a:prstClr val="black"/>
                </a:solidFill>
                <a:latin typeface="Lucida Console" panose="020B0609040504020204" pitchFamily="49" charset="0"/>
              </a:rPr>
              <a:t> </a:t>
            </a:r>
            <a:r>
              <a:rPr lang="en-US" sz="1400" dirty="0">
                <a:solidFill>
                  <a:srgbClr val="696969"/>
                </a:solidFill>
                <a:latin typeface="Lucida Console" panose="020B0609040504020204" pitchFamily="49" charset="0"/>
              </a:rPr>
              <a:t>|</a:t>
            </a:r>
            <a:r>
              <a:rPr lang="en-US" sz="1400" dirty="0">
                <a:solidFill>
                  <a:prstClr val="black"/>
                </a:solidFill>
                <a:latin typeface="Lucida Console" panose="020B0609040504020204" pitchFamily="49" charset="0"/>
              </a:rPr>
              <a:t> </a:t>
            </a:r>
            <a:r>
              <a:rPr lang="en-US" sz="1400" dirty="0">
                <a:solidFill>
                  <a:srgbClr val="0000FF"/>
                </a:solidFill>
                <a:latin typeface="Lucida Console" panose="020B0609040504020204" pitchFamily="49" charset="0"/>
              </a:rPr>
              <a:t>where</a:t>
            </a:r>
            <a:r>
              <a:rPr lang="en-US" sz="1400" dirty="0">
                <a:solidFill>
                  <a:prstClr val="black"/>
                </a:solidFill>
                <a:latin typeface="Lucida Console" panose="020B0609040504020204" pitchFamily="49" charset="0"/>
              </a:rPr>
              <a:t> </a:t>
            </a:r>
            <a:r>
              <a:rPr lang="en-US" sz="1400" dirty="0">
                <a:solidFill>
                  <a:srgbClr val="000080"/>
                </a:solidFill>
                <a:latin typeface="Lucida Console" panose="020B0609040504020204" pitchFamily="49" charset="0"/>
              </a:rPr>
              <a:t>-Property</a:t>
            </a:r>
            <a:r>
              <a:rPr lang="en-US" sz="1400" dirty="0">
                <a:solidFill>
                  <a:prstClr val="black"/>
                </a:solidFill>
                <a:latin typeface="Lucida Console" panose="020B0609040504020204" pitchFamily="49" charset="0"/>
              </a:rPr>
              <a:t> </a:t>
            </a:r>
            <a:r>
              <a:rPr lang="en-US" sz="1400" dirty="0">
                <a:solidFill>
                  <a:srgbClr val="8A2BE2"/>
                </a:solidFill>
                <a:latin typeface="Lucida Console" panose="020B0609040504020204" pitchFamily="49" charset="0"/>
              </a:rPr>
              <a:t>DisplayName</a:t>
            </a:r>
            <a:r>
              <a:rPr lang="en-US" sz="1400" dirty="0">
                <a:solidFill>
                  <a:prstClr val="black"/>
                </a:solidFill>
                <a:latin typeface="Lucida Console" panose="020B0609040504020204" pitchFamily="49" charset="0"/>
              </a:rPr>
              <a:t> </a:t>
            </a:r>
            <a:r>
              <a:rPr lang="en-US" sz="1400" dirty="0">
                <a:solidFill>
                  <a:srgbClr val="000080"/>
                </a:solidFill>
                <a:latin typeface="Lucida Console" panose="020B0609040504020204" pitchFamily="49" charset="0"/>
              </a:rPr>
              <a:t>-Value</a:t>
            </a:r>
            <a:r>
              <a:rPr lang="en-US" sz="1400" dirty="0">
                <a:solidFill>
                  <a:prstClr val="black"/>
                </a:solidFill>
                <a:latin typeface="Lucida Console" panose="020B0609040504020204" pitchFamily="49" charset="0"/>
              </a:rPr>
              <a:t> </a:t>
            </a:r>
            <a:r>
              <a:rPr lang="en-US" sz="1400" dirty="0">
                <a:solidFill>
                  <a:srgbClr val="8B0000"/>
                </a:solidFill>
                <a:latin typeface="Lucida Console" panose="020B0609040504020204" pitchFamily="49" charset="0"/>
              </a:rPr>
              <a:t>"</a:t>
            </a:r>
            <a:r>
              <a:rPr lang="en-US" sz="1400" dirty="0" err="1">
                <a:solidFill>
                  <a:srgbClr val="8B0000"/>
                </a:solidFill>
                <a:latin typeface="Lucida Console" panose="020B0609040504020204" pitchFamily="49" charset="0"/>
              </a:rPr>
              <a:t>Group.Unified</a:t>
            </a:r>
            <a:r>
              <a:rPr lang="en-US" sz="1400" dirty="0">
                <a:solidFill>
                  <a:srgbClr val="8B0000"/>
                </a:solidFill>
                <a:latin typeface="Lucida Console" panose="020B0609040504020204" pitchFamily="49" charset="0"/>
              </a:rPr>
              <a:t>"</a:t>
            </a:r>
            <a:r>
              <a:rPr lang="en-US" sz="1400" dirty="0">
                <a:solidFill>
                  <a:prstClr val="black"/>
                </a:solidFill>
                <a:latin typeface="Lucida Console" panose="020B0609040504020204" pitchFamily="49" charset="0"/>
              </a:rPr>
              <a:t> </a:t>
            </a:r>
            <a:r>
              <a:rPr lang="en-US" sz="1400" dirty="0">
                <a:solidFill>
                  <a:srgbClr val="000080"/>
                </a:solidFill>
                <a:latin typeface="Lucida Console" panose="020B0609040504020204" pitchFamily="49" charset="0"/>
              </a:rPr>
              <a:t>-EQ</a:t>
            </a:r>
            <a:endParaRPr lang="en-US" sz="1400" dirty="0">
              <a:solidFill>
                <a:prstClr val="black"/>
              </a:solidFill>
              <a:latin typeface="Lucida Console" panose="020B0609040504020204" pitchFamily="49" charset="0"/>
            </a:endParaRPr>
          </a:p>
          <a:p>
            <a:r>
              <a:rPr lang="en-US" sz="1400" dirty="0">
                <a:solidFill>
                  <a:srgbClr val="A82D00"/>
                </a:solidFill>
                <a:latin typeface="Lucida Console" panose="020B0609040504020204" pitchFamily="49" charset="0"/>
              </a:rPr>
              <a:t>$Setting</a:t>
            </a:r>
            <a:r>
              <a:rPr lang="en-US" sz="1400" dirty="0">
                <a:solidFill>
                  <a:srgbClr val="696969"/>
                </a:solidFill>
                <a:latin typeface="Lucida Console" panose="020B0609040504020204" pitchFamily="49" charset="0"/>
              </a:rPr>
              <a:t>[</a:t>
            </a:r>
            <a:r>
              <a:rPr lang="en-US" sz="1400" dirty="0">
                <a:solidFill>
                  <a:srgbClr val="8B0000"/>
                </a:solidFill>
                <a:latin typeface="Lucida Console" panose="020B0609040504020204" pitchFamily="49" charset="0"/>
              </a:rPr>
              <a:t>"</a:t>
            </a:r>
            <a:r>
              <a:rPr lang="en-US" sz="1400" dirty="0" err="1">
                <a:solidFill>
                  <a:srgbClr val="8B0000"/>
                </a:solidFill>
                <a:latin typeface="Lucida Console" panose="020B0609040504020204" pitchFamily="49" charset="0"/>
              </a:rPr>
              <a:t>EnableMIPLabels</a:t>
            </a:r>
            <a:r>
              <a:rPr lang="en-US" sz="1400" dirty="0">
                <a:solidFill>
                  <a:srgbClr val="8B0000"/>
                </a:solidFill>
                <a:latin typeface="Lucida Console" panose="020B0609040504020204" pitchFamily="49" charset="0"/>
              </a:rPr>
              <a:t>"</a:t>
            </a:r>
            <a:r>
              <a:rPr lang="en-US" sz="1400" dirty="0">
                <a:solidFill>
                  <a:srgbClr val="696969"/>
                </a:solidFill>
                <a:latin typeface="Lucida Console" panose="020B0609040504020204" pitchFamily="49" charset="0"/>
              </a:rPr>
              <a:t>]</a:t>
            </a:r>
            <a:r>
              <a:rPr lang="en-US" sz="1400" dirty="0">
                <a:solidFill>
                  <a:prstClr val="black"/>
                </a:solidFill>
                <a:latin typeface="Lucida Console" panose="020B0609040504020204" pitchFamily="49" charset="0"/>
              </a:rPr>
              <a:t> </a:t>
            </a:r>
            <a:r>
              <a:rPr lang="en-US" sz="1400" dirty="0">
                <a:solidFill>
                  <a:srgbClr val="696969"/>
                </a:solidFill>
                <a:latin typeface="Lucida Console" panose="020B0609040504020204" pitchFamily="49" charset="0"/>
              </a:rPr>
              <a:t>=</a:t>
            </a:r>
            <a:r>
              <a:rPr lang="en-US" sz="1400" dirty="0">
                <a:solidFill>
                  <a:prstClr val="black"/>
                </a:solidFill>
                <a:latin typeface="Lucida Console" panose="020B0609040504020204" pitchFamily="49" charset="0"/>
              </a:rPr>
              <a:t> </a:t>
            </a:r>
            <a:r>
              <a:rPr lang="en-US" sz="1400" dirty="0">
                <a:solidFill>
                  <a:srgbClr val="8B0000"/>
                </a:solidFill>
                <a:latin typeface="Lucida Console" panose="020B0609040504020204" pitchFamily="49" charset="0"/>
              </a:rPr>
              <a:t>"True"</a:t>
            </a:r>
            <a:endParaRPr lang="en-US" sz="1400" dirty="0">
              <a:solidFill>
                <a:prstClr val="black"/>
              </a:solidFill>
              <a:latin typeface="Lucida Console" panose="020B0609040504020204" pitchFamily="49" charset="0"/>
            </a:endParaRPr>
          </a:p>
          <a:p>
            <a:r>
              <a:rPr lang="en-US" sz="1400" dirty="0">
                <a:solidFill>
                  <a:srgbClr val="0000FF"/>
                </a:solidFill>
                <a:latin typeface="Lucida Console" panose="020B0609040504020204" pitchFamily="49" charset="0"/>
              </a:rPr>
              <a:t>Set-</a:t>
            </a:r>
            <a:r>
              <a:rPr lang="en-US" sz="1400" dirty="0" err="1">
                <a:solidFill>
                  <a:srgbClr val="0000FF"/>
                </a:solidFill>
                <a:latin typeface="Lucida Console" panose="020B0609040504020204" pitchFamily="49" charset="0"/>
              </a:rPr>
              <a:t>AzureADDirectorySetting</a:t>
            </a:r>
            <a:r>
              <a:rPr lang="en-US" sz="1400" dirty="0">
                <a:solidFill>
                  <a:prstClr val="black"/>
                </a:solidFill>
                <a:latin typeface="Lucida Console" panose="020B0609040504020204" pitchFamily="49" charset="0"/>
              </a:rPr>
              <a:t> </a:t>
            </a:r>
            <a:r>
              <a:rPr lang="en-US" sz="1400" dirty="0">
                <a:solidFill>
                  <a:srgbClr val="000080"/>
                </a:solidFill>
                <a:latin typeface="Lucida Console" panose="020B0609040504020204" pitchFamily="49" charset="0"/>
              </a:rPr>
              <a:t>-Id</a:t>
            </a:r>
            <a:r>
              <a:rPr lang="en-US" sz="1400" dirty="0">
                <a:solidFill>
                  <a:prstClr val="black"/>
                </a:solidFill>
                <a:latin typeface="Lucida Console" panose="020B0609040504020204" pitchFamily="49" charset="0"/>
              </a:rPr>
              <a:t> </a:t>
            </a:r>
            <a:r>
              <a:rPr lang="en-US" sz="1400" dirty="0">
                <a:solidFill>
                  <a:srgbClr val="A82D00"/>
                </a:solidFill>
                <a:latin typeface="Lucida Console" panose="020B0609040504020204" pitchFamily="49" charset="0"/>
              </a:rPr>
              <a:t>$</a:t>
            </a:r>
            <a:r>
              <a:rPr lang="en-US" sz="1400" dirty="0" err="1">
                <a:solidFill>
                  <a:srgbClr val="A82D00"/>
                </a:solidFill>
                <a:latin typeface="Lucida Console" panose="020B0609040504020204" pitchFamily="49" charset="0"/>
              </a:rPr>
              <a:t>Setting</a:t>
            </a:r>
            <a:r>
              <a:rPr lang="en-US" sz="1400" dirty="0" err="1">
                <a:solidFill>
                  <a:srgbClr val="696969"/>
                </a:solidFill>
                <a:latin typeface="Lucida Console" panose="020B0609040504020204" pitchFamily="49" charset="0"/>
              </a:rPr>
              <a:t>.</a:t>
            </a:r>
            <a:r>
              <a:rPr lang="en-US" sz="1400" dirty="0" err="1">
                <a:solidFill>
                  <a:prstClr val="black"/>
                </a:solidFill>
                <a:latin typeface="Lucida Console" panose="020B0609040504020204" pitchFamily="49" charset="0"/>
              </a:rPr>
              <a:t>Id</a:t>
            </a:r>
            <a:r>
              <a:rPr lang="en-US" sz="1400" dirty="0">
                <a:solidFill>
                  <a:prstClr val="black"/>
                </a:solidFill>
                <a:latin typeface="Lucida Console" panose="020B0609040504020204" pitchFamily="49" charset="0"/>
              </a:rPr>
              <a:t> </a:t>
            </a:r>
            <a:r>
              <a:rPr lang="en-US" sz="1400" dirty="0">
                <a:solidFill>
                  <a:srgbClr val="000080"/>
                </a:solidFill>
                <a:latin typeface="Lucida Console" panose="020B0609040504020204" pitchFamily="49" charset="0"/>
              </a:rPr>
              <a:t>-</a:t>
            </a:r>
            <a:r>
              <a:rPr lang="en-US" sz="1400" dirty="0" err="1">
                <a:solidFill>
                  <a:srgbClr val="000080"/>
                </a:solidFill>
                <a:latin typeface="Lucida Console" panose="020B0609040504020204" pitchFamily="49" charset="0"/>
              </a:rPr>
              <a:t>DirectorySetting</a:t>
            </a:r>
            <a:r>
              <a:rPr lang="en-US" sz="1400" dirty="0">
                <a:solidFill>
                  <a:prstClr val="black"/>
                </a:solidFill>
                <a:latin typeface="Lucida Console" panose="020B0609040504020204" pitchFamily="49" charset="0"/>
              </a:rPr>
              <a:t> </a:t>
            </a:r>
            <a:r>
              <a:rPr lang="en-US" sz="1400" dirty="0">
                <a:solidFill>
                  <a:srgbClr val="A82D00"/>
                </a:solidFill>
                <a:latin typeface="Lucida Console" panose="020B0609040504020204" pitchFamily="49" charset="0"/>
              </a:rPr>
              <a:t>$Setting </a:t>
            </a:r>
          </a:p>
        </p:txBody>
      </p:sp>
    </p:spTree>
    <p:extLst>
      <p:ext uri="{BB962C8B-B14F-4D97-AF65-F5344CB8AC3E}">
        <p14:creationId xmlns:p14="http://schemas.microsoft.com/office/powerpoint/2010/main" val="212520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1080" y="349791"/>
            <a:ext cx="11239464" cy="439465"/>
          </a:xfrm>
        </p:spPr>
        <p:txBody>
          <a:bodyPr>
            <a:normAutofit fontScale="90000"/>
          </a:bodyPr>
          <a:lstStyle/>
          <a:p>
            <a:pPr algn="l"/>
            <a:r>
              <a:rPr lang="de-DE" dirty="0"/>
              <a:t>Erstellen und Verwalten von Aufbewahrungsrichtlinien</a:t>
            </a:r>
            <a:endParaRPr lang="en-US" dirty="0"/>
          </a:p>
        </p:txBody>
      </p:sp>
      <p:sp>
        <p:nvSpPr>
          <p:cNvPr id="9" name="TextBox 8">
            <a:extLst>
              <a:ext uri="{FF2B5EF4-FFF2-40B4-BE49-F238E27FC236}">
                <a16:creationId xmlns:a16="http://schemas.microsoft.com/office/drawing/2014/main" id="{E9F01CD8-4D93-4DD3-A0E7-C846630F965F}"/>
              </a:ext>
            </a:extLst>
          </p:cNvPr>
          <p:cNvSpPr txBox="1"/>
          <p:nvPr/>
        </p:nvSpPr>
        <p:spPr>
          <a:xfrm>
            <a:off x="579437" y="1436687"/>
            <a:ext cx="5692009" cy="2254130"/>
          </a:xfrm>
          <a:prstGeom prst="rect">
            <a:avLst/>
          </a:prstGeom>
          <a:solidFill>
            <a:schemeClr val="bg1">
              <a:lumMod val="95000"/>
            </a:schemeClr>
          </a:solidFill>
          <a:ln w="19050">
            <a:solidFill>
              <a:srgbClr val="F2F2F2"/>
            </a:solidFill>
          </a:ln>
        </p:spPr>
        <p:txBody>
          <a:bodyPr wrap="square" lIns="137160" tIns="91440" rIns="137160" bIns="91440" anchor="t">
            <a:noAutofit/>
          </a:bodyPr>
          <a:lstStyle/>
          <a:p>
            <a:r>
              <a:rPr lang="en-US" dirty="0">
                <a:latin typeface="+mj-lt"/>
              </a:rPr>
              <a:t>Retention policy settings</a:t>
            </a:r>
          </a:p>
          <a:p>
            <a:pPr lvl="0">
              <a:spcBef>
                <a:spcPts val="400"/>
              </a:spcBef>
              <a:spcAft>
                <a:spcPts val="600"/>
              </a:spcAft>
            </a:pPr>
            <a:r>
              <a:rPr lang="en-US" sz="1600" dirty="0">
                <a:latin typeface="+mj-lt"/>
              </a:rPr>
              <a:t>Retain-only</a:t>
            </a:r>
            <a:r>
              <a:rPr lang="en-US" sz="1600" dirty="0"/>
              <a:t> : Retain content forever or for a specified period of time.</a:t>
            </a:r>
          </a:p>
          <a:p>
            <a:pPr lvl="0">
              <a:spcBef>
                <a:spcPts val="400"/>
              </a:spcBef>
              <a:spcAft>
                <a:spcPts val="600"/>
              </a:spcAft>
            </a:pPr>
            <a:r>
              <a:rPr lang="en-US" sz="1600" dirty="0">
                <a:latin typeface="+mj-lt"/>
              </a:rPr>
              <a:t>Delete-only </a:t>
            </a:r>
            <a:r>
              <a:rPr lang="en-US" sz="1600" dirty="0"/>
              <a:t>: Delete content after a specified period of time.</a:t>
            </a:r>
          </a:p>
          <a:p>
            <a:pPr lvl="0">
              <a:spcBef>
                <a:spcPts val="400"/>
              </a:spcBef>
              <a:spcAft>
                <a:spcPts val="600"/>
              </a:spcAft>
            </a:pPr>
            <a:r>
              <a:rPr lang="en-US" sz="1600" dirty="0">
                <a:latin typeface="+mj-lt"/>
              </a:rPr>
              <a:t>Retain and then delete </a:t>
            </a:r>
            <a:r>
              <a:rPr lang="en-US" sz="1600" dirty="0"/>
              <a:t>: Retain content for a specified period of time and then delete it.</a:t>
            </a:r>
          </a:p>
        </p:txBody>
      </p:sp>
      <p:sp>
        <p:nvSpPr>
          <p:cNvPr id="10" name="TextBox 9">
            <a:extLst>
              <a:ext uri="{FF2B5EF4-FFF2-40B4-BE49-F238E27FC236}">
                <a16:creationId xmlns:a16="http://schemas.microsoft.com/office/drawing/2014/main" id="{CFE42FD8-F5D0-4F86-B9F6-4A8BD858818E}"/>
              </a:ext>
            </a:extLst>
          </p:cNvPr>
          <p:cNvSpPr txBox="1"/>
          <p:nvPr/>
        </p:nvSpPr>
        <p:spPr>
          <a:xfrm>
            <a:off x="579437" y="3845878"/>
            <a:ext cx="5692008" cy="1556899"/>
          </a:xfrm>
          <a:prstGeom prst="rect">
            <a:avLst/>
          </a:prstGeom>
          <a:solidFill>
            <a:schemeClr val="bg1">
              <a:lumMod val="95000"/>
            </a:schemeClr>
          </a:solidFill>
          <a:ln w="19050">
            <a:solidFill>
              <a:srgbClr val="F2F2F2"/>
            </a:solidFill>
          </a:ln>
        </p:spPr>
        <p:txBody>
          <a:bodyPr wrap="square" lIns="137160" tIns="91440" rIns="137160" bIns="91440" anchor="ctr">
            <a:noAutofit/>
          </a:bodyPr>
          <a:lstStyle/>
          <a:p>
            <a:r>
              <a:rPr lang="en-US" b="1" dirty="0">
                <a:latin typeface="+mj-lt"/>
              </a:rPr>
              <a:t>Retention policy locations for Teams</a:t>
            </a:r>
          </a:p>
          <a:p>
            <a:r>
              <a:rPr lang="en-US" sz="1600" dirty="0"/>
              <a:t>Admins can set up separate retention policies for Teams private chats (1:1 or 1:Many chats) and Teams channel messages</a:t>
            </a:r>
          </a:p>
        </p:txBody>
      </p:sp>
      <p:sp>
        <p:nvSpPr>
          <p:cNvPr id="11" name="TextBox 10">
            <a:extLst>
              <a:ext uri="{FF2B5EF4-FFF2-40B4-BE49-F238E27FC236}">
                <a16:creationId xmlns:a16="http://schemas.microsoft.com/office/drawing/2014/main" id="{02823505-F289-4256-ABAC-FCD1FB2E2771}"/>
              </a:ext>
            </a:extLst>
          </p:cNvPr>
          <p:cNvSpPr txBox="1"/>
          <p:nvPr/>
        </p:nvSpPr>
        <p:spPr>
          <a:xfrm>
            <a:off x="579439" y="5557838"/>
            <a:ext cx="5692008" cy="711199"/>
          </a:xfrm>
          <a:prstGeom prst="rect">
            <a:avLst/>
          </a:prstGeom>
          <a:solidFill>
            <a:schemeClr val="bg1">
              <a:lumMod val="95000"/>
            </a:schemeClr>
          </a:solidFill>
          <a:ln w="19050">
            <a:solidFill>
              <a:srgbClr val="F2F2F2"/>
            </a:solidFill>
          </a:ln>
        </p:spPr>
        <p:txBody>
          <a:bodyPr wrap="square" lIns="137160" tIns="91440" rIns="137160" bIns="91440" anchor="ctr">
            <a:noAutofit/>
          </a:bodyPr>
          <a:lstStyle/>
          <a:p>
            <a:r>
              <a:rPr lang="en-US" b="1" dirty="0">
                <a:latin typeface="+mj-lt"/>
              </a:rPr>
              <a:t>Create a retention policy</a:t>
            </a:r>
          </a:p>
        </p:txBody>
      </p:sp>
      <p:pic>
        <p:nvPicPr>
          <p:cNvPr id="13" name="Picture 12" descr="A screenshot of creating a retention policy and choosing a location Teams channel messages and Teams chats">
            <a:extLst>
              <a:ext uri="{FF2B5EF4-FFF2-40B4-BE49-F238E27FC236}">
                <a16:creationId xmlns:a16="http://schemas.microsoft.com/office/drawing/2014/main" id="{F7237477-9DF0-4EAA-BCCC-C538F3865FFE}"/>
              </a:ext>
            </a:extLst>
          </p:cNvPr>
          <p:cNvPicPr>
            <a:picLocks noChangeAspect="1"/>
          </p:cNvPicPr>
          <p:nvPr/>
        </p:nvPicPr>
        <p:blipFill rotWithShape="1">
          <a:blip r:embed="rId3"/>
          <a:srcRect l="-2144" t="-6121" r="-2144" b="-6121"/>
          <a:stretch/>
        </p:blipFill>
        <p:spPr>
          <a:xfrm>
            <a:off x="6442226" y="1429703"/>
            <a:ext cx="5414811" cy="4832350"/>
          </a:xfrm>
          <a:prstGeom prst="rect">
            <a:avLst/>
          </a:prstGeom>
          <a:noFill/>
          <a:ln w="19050">
            <a:solidFill>
              <a:schemeClr val="accent1"/>
            </a:solidFill>
            <a:headEnd type="none" w="med" len="med"/>
            <a:tailEnd type="none" w="med" len="med"/>
          </a:ln>
          <a:effectLst/>
        </p:spPr>
      </p:pic>
    </p:spTree>
    <p:extLst>
      <p:ext uri="{BB962C8B-B14F-4D97-AF65-F5344CB8AC3E}">
        <p14:creationId xmlns:p14="http://schemas.microsoft.com/office/powerpoint/2010/main" val="754805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1080" y="360301"/>
            <a:ext cx="11239464" cy="439465"/>
          </a:xfrm>
        </p:spPr>
        <p:txBody>
          <a:bodyPr>
            <a:normAutofit fontScale="90000"/>
          </a:bodyPr>
          <a:lstStyle/>
          <a:p>
            <a:pPr algn="l"/>
            <a:r>
              <a:rPr lang="de-DE" dirty="0"/>
              <a:t>Erstellen und Verwalten von DLP-Richtlinien</a:t>
            </a:r>
            <a:endParaRPr lang="en-US" dirty="0"/>
          </a:p>
        </p:txBody>
      </p:sp>
      <p:sp>
        <p:nvSpPr>
          <p:cNvPr id="7" name="TextBox 6">
            <a:extLst>
              <a:ext uri="{FF2B5EF4-FFF2-40B4-BE49-F238E27FC236}">
                <a16:creationId xmlns:a16="http://schemas.microsoft.com/office/drawing/2014/main" id="{F3D47015-06EE-4F59-939D-AAB9BDBFC3C9}"/>
              </a:ext>
            </a:extLst>
          </p:cNvPr>
          <p:cNvSpPr txBox="1"/>
          <p:nvPr/>
        </p:nvSpPr>
        <p:spPr>
          <a:xfrm>
            <a:off x="600059" y="1436688"/>
            <a:ext cx="4957932" cy="4832350"/>
          </a:xfrm>
          <a:prstGeom prst="rect">
            <a:avLst/>
          </a:prstGeom>
          <a:solidFill>
            <a:schemeClr val="bg1">
              <a:lumMod val="95000"/>
            </a:schemeClr>
          </a:solidFill>
          <a:ln w="19050">
            <a:solidFill>
              <a:srgbClr val="F2F2F2"/>
            </a:solidFill>
          </a:ln>
        </p:spPr>
        <p:txBody>
          <a:bodyPr wrap="square" lIns="137160" tIns="91440" rIns="137160" bIns="91440" anchor="t">
            <a:noAutofit/>
          </a:bodyPr>
          <a:lstStyle/>
          <a:p>
            <a:r>
              <a:rPr lang="de-DE" sz="2200" dirty="0">
                <a:latin typeface="+mj-lt"/>
              </a:rPr>
              <a:t>Überblick über Richtlinien zur Verhinderung von Datenverlusten:
</a:t>
            </a:r>
            <a:r>
              <a:rPr lang="en-US" sz="2000" dirty="0" err="1"/>
              <a:t>Identifizieren</a:t>
            </a:r>
            <a:r>
              <a:rPr lang="en-US" sz="2000" dirty="0"/>
              <a:t> </a:t>
            </a:r>
            <a:r>
              <a:rPr lang="en-US" sz="2000" dirty="0" err="1"/>
              <a:t>vertraulicher</a:t>
            </a:r>
            <a:r>
              <a:rPr lang="en-US" sz="2000" dirty="0"/>
              <a:t> </a:t>
            </a:r>
            <a:r>
              <a:rPr lang="en-US" sz="2000" dirty="0" err="1"/>
              <a:t>Informationen</a:t>
            </a:r>
            <a:r>
              <a:rPr lang="en-US" sz="2000" dirty="0"/>
              <a:t> an </a:t>
            </a:r>
            <a:r>
              <a:rPr lang="en-US" sz="2000" dirty="0" err="1"/>
              <a:t>vielen</a:t>
            </a:r>
            <a:r>
              <a:rPr lang="en-US" sz="2000" dirty="0"/>
              <a:t> </a:t>
            </a:r>
            <a:r>
              <a:rPr lang="en-US" sz="2000" dirty="0" err="1"/>
              <a:t>Standorten</a:t>
            </a:r>
            <a:r>
              <a:rPr lang="en-US" sz="2000" dirty="0"/>
              <a:t> (Exchange Online, SharePoint Online, OneDrive for Business und Microsoft Teams)
</a:t>
            </a:r>
            <a:r>
              <a:rPr lang="de-DE" sz="2000" dirty="0"/>
              <a:t>Verhindern sie den Austausch sensibler Informationen durch Zufall</a:t>
            </a:r>
            <a:endParaRPr lang="en-US" sz="2000" dirty="0"/>
          </a:p>
          <a:p>
            <a:pPr>
              <a:spcBef>
                <a:spcPts val="600"/>
              </a:spcBef>
              <a:spcAft>
                <a:spcPts val="600"/>
              </a:spcAft>
            </a:pPr>
            <a:r>
              <a:rPr lang="de-DE" sz="2000" dirty="0"/>
              <a:t>Überwachen und Schützen vertraulicher Informationen in den Desktopversionen von Excel, PowerPoint und Word
Anzeigen von DLP-Berichten (mit Inhalten, die den DLP-Richtlinien Ihrer Organisation entsprechen)</a:t>
            </a:r>
            <a:endParaRPr lang="en-US" sz="2000" dirty="0"/>
          </a:p>
        </p:txBody>
      </p:sp>
      <p:pic>
        <p:nvPicPr>
          <p:cNvPr id="9" name="Picture 8" descr="Blocked message notification in Teams">
            <a:extLst>
              <a:ext uri="{FF2B5EF4-FFF2-40B4-BE49-F238E27FC236}">
                <a16:creationId xmlns:a16="http://schemas.microsoft.com/office/drawing/2014/main" id="{1DCEC549-60AE-4ECC-B001-85FD40509B08}"/>
              </a:ext>
            </a:extLst>
          </p:cNvPr>
          <p:cNvPicPr/>
          <p:nvPr/>
        </p:nvPicPr>
        <p:blipFill rotWithShape="1">
          <a:blip r:embed="rId3">
            <a:extLst>
              <a:ext uri="{28A0092B-C50C-407E-A947-70E740481C1C}">
                <a14:useLocalDpi xmlns:a14="http://schemas.microsoft.com/office/drawing/2010/main" val="0"/>
              </a:ext>
            </a:extLst>
          </a:blip>
          <a:srcRect l="-3106" t="-75853" r="-3103" b="-75853"/>
          <a:stretch/>
        </p:blipFill>
        <p:spPr>
          <a:xfrm>
            <a:off x="5728771" y="1436688"/>
            <a:ext cx="6128267" cy="4832350"/>
          </a:xfrm>
          <a:prstGeom prst="rect">
            <a:avLst/>
          </a:prstGeom>
          <a:noFill/>
          <a:ln w="19050">
            <a:solidFill>
              <a:schemeClr val="accent1"/>
            </a:solidFill>
            <a:headEnd type="none" w="med" len="med"/>
            <a:tailEnd type="none" w="med" len="med"/>
          </a:ln>
          <a:effectLst/>
        </p:spPr>
      </p:pic>
    </p:spTree>
    <p:extLst>
      <p:ext uri="{BB962C8B-B14F-4D97-AF65-F5344CB8AC3E}">
        <p14:creationId xmlns:p14="http://schemas.microsoft.com/office/powerpoint/2010/main" val="259178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1080" y="349791"/>
            <a:ext cx="11239464" cy="439465"/>
          </a:xfrm>
        </p:spPr>
        <p:txBody>
          <a:bodyPr>
            <a:normAutofit fontScale="90000"/>
          </a:bodyPr>
          <a:lstStyle/>
          <a:p>
            <a:pPr algn="l"/>
            <a:r>
              <a:rPr lang="de-DE" dirty="0"/>
              <a:t>Erstellen und Verwalten von eDiscovery-Fällen</a:t>
            </a:r>
            <a:endParaRPr lang="en-US" dirty="0"/>
          </a:p>
        </p:txBody>
      </p:sp>
      <p:pic>
        <p:nvPicPr>
          <p:cNvPr id="13" name="Picture 12" descr="Icon of check mark in a circle">
            <a:extLst>
              <a:ext uri="{FF2B5EF4-FFF2-40B4-BE49-F238E27FC236}">
                <a16:creationId xmlns:a16="http://schemas.microsoft.com/office/drawing/2014/main" id="{15BB8A50-5A51-4CE3-9421-C91180DBDC00}"/>
              </a:ext>
            </a:extLst>
          </p:cNvPr>
          <p:cNvPicPr>
            <a:picLocks noChangeAspect="1"/>
          </p:cNvPicPr>
          <p:nvPr/>
        </p:nvPicPr>
        <p:blipFill>
          <a:blip r:embed="rId3"/>
          <a:stretch>
            <a:fillRect/>
          </a:stretch>
        </p:blipFill>
        <p:spPr>
          <a:xfrm>
            <a:off x="586774" y="1349562"/>
            <a:ext cx="659892" cy="659892"/>
          </a:xfrm>
          <a:prstGeom prst="rect">
            <a:avLst/>
          </a:prstGeom>
        </p:spPr>
      </p:pic>
      <p:sp>
        <p:nvSpPr>
          <p:cNvPr id="54" name="TextBox 53">
            <a:extLst>
              <a:ext uri="{FF2B5EF4-FFF2-40B4-BE49-F238E27FC236}">
                <a16:creationId xmlns:a16="http://schemas.microsoft.com/office/drawing/2014/main" id="{7CB7C457-94A4-4BA3-86C6-4A60401A8DFE}"/>
              </a:ext>
            </a:extLst>
          </p:cNvPr>
          <p:cNvSpPr txBox="1">
            <a:spLocks/>
          </p:cNvSpPr>
          <p:nvPr/>
        </p:nvSpPr>
        <p:spPr>
          <a:xfrm>
            <a:off x="1435100" y="1349562"/>
            <a:ext cx="10536183" cy="1485022"/>
          </a:xfrm>
          <a:prstGeom prst="rect">
            <a:avLst/>
          </a:prstGeom>
          <a:noFill/>
        </p:spPr>
        <p:txBody>
          <a:bodyPr wrap="square" lIns="0" tIns="0" rIns="0" bIns="0">
            <a:noAutofit/>
          </a:bodyPr>
          <a:lstStyle/>
          <a:p>
            <a:pPr>
              <a:spcAft>
                <a:spcPts val="300"/>
              </a:spcAft>
            </a:pPr>
            <a:r>
              <a:rPr lang="en-US" dirty="0" err="1">
                <a:latin typeface="+mj-lt"/>
              </a:rPr>
              <a:t>Verfügbare</a:t>
            </a:r>
            <a:r>
              <a:rPr lang="en-US" dirty="0">
                <a:latin typeface="+mj-lt"/>
              </a:rPr>
              <a:t> eDiscovery-</a:t>
            </a:r>
            <a:r>
              <a:rPr lang="en-US" dirty="0" err="1">
                <a:latin typeface="+mj-lt"/>
              </a:rPr>
              <a:t>Typen</a:t>
            </a:r>
            <a:r>
              <a:rPr lang="en-US" dirty="0">
                <a:latin typeface="+mj-lt"/>
              </a:rPr>
              <a:t>:
</a:t>
            </a:r>
            <a:r>
              <a:rPr lang="de-DE" sz="1600" dirty="0">
                <a:latin typeface="+mj-lt"/>
              </a:rPr>
              <a:t>Inhaltssuchen, um schnell nach Inhalten zu suchen, die in einem der Office 365-Dienste gespeichert sind.
eDiscovery-Fälle, um Holds hinzuzufügen und Inhaltssuchen in einer organisierten Fallverwaltungsstruktur (Core) durchzuführen
Erweiterte eDiscovery-Fälle zur Analyse großer Gruppen unstrukturierter Daten, die zusätzliche Automatisierung durch Relevanzerkennung benötigen (</a:t>
            </a:r>
            <a:r>
              <a:rPr lang="de-DE" sz="1600" dirty="0" err="1">
                <a:latin typeface="+mj-lt"/>
              </a:rPr>
              <a:t>Advanced</a:t>
            </a:r>
            <a:r>
              <a:rPr lang="de-DE" sz="1600" dirty="0">
                <a:latin typeface="+mj-lt"/>
              </a:rPr>
              <a:t>)
</a:t>
            </a:r>
            <a:endParaRPr lang="en-US" sz="1600" dirty="0"/>
          </a:p>
        </p:txBody>
      </p:sp>
      <p:cxnSp>
        <p:nvCxnSpPr>
          <p:cNvPr id="55" name="Straight Connector 54">
            <a:extLst>
              <a:ext uri="{FF2B5EF4-FFF2-40B4-BE49-F238E27FC236}">
                <a16:creationId xmlns:a16="http://schemas.microsoft.com/office/drawing/2014/main" id="{45C91319-73E3-4BB0-8699-46A4769CE28E}"/>
              </a:ext>
              <a:ext uri="{C183D7F6-B498-43B3-948B-1728B52AA6E4}">
                <adec:decorative xmlns:adec="http://schemas.microsoft.com/office/drawing/2017/decorative" val="1"/>
              </a:ext>
            </a:extLst>
          </p:cNvPr>
          <p:cNvCxnSpPr>
            <a:cxnSpLocks/>
          </p:cNvCxnSpPr>
          <p:nvPr/>
        </p:nvCxnSpPr>
        <p:spPr>
          <a:xfrm>
            <a:off x="1435100" y="2886985"/>
            <a:ext cx="1032033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5" name="Picture 14" descr="Icon of pencil with square behind it">
            <a:extLst>
              <a:ext uri="{FF2B5EF4-FFF2-40B4-BE49-F238E27FC236}">
                <a16:creationId xmlns:a16="http://schemas.microsoft.com/office/drawing/2014/main" id="{3ADD576E-12C6-4405-A718-BB2728D57C41}"/>
              </a:ext>
            </a:extLst>
          </p:cNvPr>
          <p:cNvPicPr>
            <a:picLocks noChangeAspect="1"/>
          </p:cNvPicPr>
          <p:nvPr/>
        </p:nvPicPr>
        <p:blipFill>
          <a:blip r:embed="rId4"/>
          <a:stretch>
            <a:fillRect/>
          </a:stretch>
        </p:blipFill>
        <p:spPr>
          <a:xfrm>
            <a:off x="586774" y="2896466"/>
            <a:ext cx="659892" cy="659892"/>
          </a:xfrm>
          <a:prstGeom prst="rect">
            <a:avLst/>
          </a:prstGeom>
        </p:spPr>
      </p:pic>
      <p:sp>
        <p:nvSpPr>
          <p:cNvPr id="57" name="TextBox 56">
            <a:extLst>
              <a:ext uri="{FF2B5EF4-FFF2-40B4-BE49-F238E27FC236}">
                <a16:creationId xmlns:a16="http://schemas.microsoft.com/office/drawing/2014/main" id="{930857B0-0CCE-4A68-A714-392A7E1AA7EC}"/>
              </a:ext>
            </a:extLst>
          </p:cNvPr>
          <p:cNvSpPr txBox="1"/>
          <p:nvPr/>
        </p:nvSpPr>
        <p:spPr>
          <a:xfrm>
            <a:off x="1435100" y="3087151"/>
            <a:ext cx="10320340" cy="276999"/>
          </a:xfrm>
          <a:prstGeom prst="rect">
            <a:avLst/>
          </a:prstGeom>
          <a:noFill/>
        </p:spPr>
        <p:txBody>
          <a:bodyPr wrap="square" lIns="0" tIns="0" rIns="0" bIns="0" anchor="ctr">
            <a:spAutoFit/>
          </a:bodyPr>
          <a:lstStyle/>
          <a:p>
            <a:r>
              <a:rPr lang="en-US" dirty="0" err="1">
                <a:latin typeface="+mj-lt"/>
              </a:rPr>
              <a:t>Erstellen</a:t>
            </a:r>
            <a:r>
              <a:rPr lang="en-US" dirty="0">
                <a:latin typeface="+mj-lt"/>
              </a:rPr>
              <a:t> </a:t>
            </a:r>
            <a:r>
              <a:rPr lang="en-US" dirty="0" err="1">
                <a:latin typeface="+mj-lt"/>
              </a:rPr>
              <a:t>einer</a:t>
            </a:r>
            <a:r>
              <a:rPr lang="en-US" dirty="0">
                <a:latin typeface="+mj-lt"/>
              </a:rPr>
              <a:t> </a:t>
            </a:r>
            <a:r>
              <a:rPr lang="en-US" dirty="0" err="1">
                <a:latin typeface="+mj-lt"/>
              </a:rPr>
              <a:t>neuen</a:t>
            </a:r>
            <a:r>
              <a:rPr lang="en-US" dirty="0">
                <a:latin typeface="+mj-lt"/>
              </a:rPr>
              <a:t> </a:t>
            </a:r>
            <a:r>
              <a:rPr lang="en-US" dirty="0" err="1">
                <a:latin typeface="+mj-lt"/>
              </a:rPr>
              <a:t>Anfrage</a:t>
            </a:r>
            <a:endParaRPr lang="en-US" dirty="0">
              <a:latin typeface="+mj-lt"/>
            </a:endParaRPr>
          </a:p>
        </p:txBody>
      </p:sp>
      <p:cxnSp>
        <p:nvCxnSpPr>
          <p:cNvPr id="58" name="Straight Connector 57">
            <a:extLst>
              <a:ext uri="{FF2B5EF4-FFF2-40B4-BE49-F238E27FC236}">
                <a16:creationId xmlns:a16="http://schemas.microsoft.com/office/drawing/2014/main" id="{7DB5B17F-DB31-4782-881B-4CFC8E49E62E}"/>
              </a:ext>
              <a:ext uri="{C183D7F6-B498-43B3-948B-1728B52AA6E4}">
                <adec:decorative xmlns:adec="http://schemas.microsoft.com/office/drawing/2017/decorative" val="1"/>
              </a:ext>
            </a:extLst>
          </p:cNvPr>
          <p:cNvCxnSpPr>
            <a:cxnSpLocks/>
          </p:cNvCxnSpPr>
          <p:nvPr/>
        </p:nvCxnSpPr>
        <p:spPr>
          <a:xfrm>
            <a:off x="1435100" y="3591325"/>
            <a:ext cx="1032033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 name="Picture 17" descr="Icon of three people">
            <a:extLst>
              <a:ext uri="{FF2B5EF4-FFF2-40B4-BE49-F238E27FC236}">
                <a16:creationId xmlns:a16="http://schemas.microsoft.com/office/drawing/2014/main" id="{867577DE-B04D-44B8-911B-424CF7516A9F}"/>
              </a:ext>
            </a:extLst>
          </p:cNvPr>
          <p:cNvPicPr>
            <a:picLocks noChangeAspect="1"/>
          </p:cNvPicPr>
          <p:nvPr/>
        </p:nvPicPr>
        <p:blipFill>
          <a:blip r:embed="rId5"/>
          <a:stretch>
            <a:fillRect/>
          </a:stretch>
        </p:blipFill>
        <p:spPr>
          <a:xfrm>
            <a:off x="586774" y="3627815"/>
            <a:ext cx="659892" cy="659892"/>
          </a:xfrm>
          <a:prstGeom prst="rect">
            <a:avLst/>
          </a:prstGeom>
        </p:spPr>
      </p:pic>
      <p:sp>
        <p:nvSpPr>
          <p:cNvPr id="60" name="TextBox 59">
            <a:extLst>
              <a:ext uri="{FF2B5EF4-FFF2-40B4-BE49-F238E27FC236}">
                <a16:creationId xmlns:a16="http://schemas.microsoft.com/office/drawing/2014/main" id="{DB2B2CC7-5881-4732-8D95-0819BB7787B4}"/>
              </a:ext>
            </a:extLst>
          </p:cNvPr>
          <p:cNvSpPr txBox="1"/>
          <p:nvPr/>
        </p:nvSpPr>
        <p:spPr>
          <a:xfrm>
            <a:off x="1435100" y="3818500"/>
            <a:ext cx="10320340" cy="276999"/>
          </a:xfrm>
          <a:prstGeom prst="rect">
            <a:avLst/>
          </a:prstGeom>
          <a:noFill/>
        </p:spPr>
        <p:txBody>
          <a:bodyPr wrap="square" lIns="0" tIns="0" rIns="0" bIns="0" anchor="ctr">
            <a:spAutoFit/>
          </a:bodyPr>
          <a:lstStyle/>
          <a:p>
            <a:r>
              <a:rPr lang="de-DE" dirty="0">
                <a:latin typeface="+mj-lt"/>
              </a:rPr>
              <a:t>Platzieren von Microsoft 365-Gruppen und Microsoft-Teams</a:t>
            </a:r>
            <a:endParaRPr lang="en-US" dirty="0">
              <a:latin typeface="+mj-lt"/>
            </a:endParaRPr>
          </a:p>
        </p:txBody>
      </p:sp>
      <p:cxnSp>
        <p:nvCxnSpPr>
          <p:cNvPr id="61" name="Straight Connector 60">
            <a:extLst>
              <a:ext uri="{FF2B5EF4-FFF2-40B4-BE49-F238E27FC236}">
                <a16:creationId xmlns:a16="http://schemas.microsoft.com/office/drawing/2014/main" id="{F35AC386-A985-46BA-BE7C-6A0CD1C2B4DB}"/>
              </a:ext>
              <a:ext uri="{C183D7F6-B498-43B3-948B-1728B52AA6E4}">
                <adec:decorative xmlns:adec="http://schemas.microsoft.com/office/drawing/2017/decorative" val="1"/>
              </a:ext>
            </a:extLst>
          </p:cNvPr>
          <p:cNvCxnSpPr>
            <a:cxnSpLocks/>
          </p:cNvCxnSpPr>
          <p:nvPr/>
        </p:nvCxnSpPr>
        <p:spPr>
          <a:xfrm>
            <a:off x="1435100" y="4322674"/>
            <a:ext cx="1032033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6" name="Picture 25" descr="Icon of OneNote document">
            <a:extLst>
              <a:ext uri="{FF2B5EF4-FFF2-40B4-BE49-F238E27FC236}">
                <a16:creationId xmlns:a16="http://schemas.microsoft.com/office/drawing/2014/main" id="{D60C15EF-83D9-480E-810A-C11B6BD69A6A}"/>
              </a:ext>
            </a:extLst>
          </p:cNvPr>
          <p:cNvPicPr>
            <a:picLocks noChangeAspect="1"/>
          </p:cNvPicPr>
          <p:nvPr/>
        </p:nvPicPr>
        <p:blipFill>
          <a:blip r:embed="rId6"/>
          <a:stretch>
            <a:fillRect/>
          </a:stretch>
        </p:blipFill>
        <p:spPr>
          <a:xfrm>
            <a:off x="586774" y="4359164"/>
            <a:ext cx="659892" cy="659892"/>
          </a:xfrm>
          <a:prstGeom prst="rect">
            <a:avLst/>
          </a:prstGeom>
        </p:spPr>
      </p:pic>
      <p:sp>
        <p:nvSpPr>
          <p:cNvPr id="63" name="TextBox 62">
            <a:extLst>
              <a:ext uri="{FF2B5EF4-FFF2-40B4-BE49-F238E27FC236}">
                <a16:creationId xmlns:a16="http://schemas.microsoft.com/office/drawing/2014/main" id="{7914D185-19A5-4D11-82A4-C9F07E9F939A}"/>
              </a:ext>
            </a:extLst>
          </p:cNvPr>
          <p:cNvSpPr txBox="1"/>
          <p:nvPr/>
        </p:nvSpPr>
        <p:spPr>
          <a:xfrm>
            <a:off x="1435100" y="4549849"/>
            <a:ext cx="10320340" cy="276999"/>
          </a:xfrm>
          <a:prstGeom prst="rect">
            <a:avLst/>
          </a:prstGeom>
          <a:noFill/>
        </p:spPr>
        <p:txBody>
          <a:bodyPr wrap="square" lIns="0" tIns="0" rIns="0" bIns="0" anchor="ctr">
            <a:spAutoFit/>
          </a:bodyPr>
          <a:lstStyle/>
          <a:p>
            <a:r>
              <a:rPr lang="de-DE" dirty="0">
                <a:latin typeface="+mj-lt"/>
              </a:rPr>
              <a:t>Erstellen und Ausführen einer Inhaltssuche, die einer Anfrage zugeordnet ist</a:t>
            </a:r>
            <a:endParaRPr lang="en-US" dirty="0">
              <a:latin typeface="+mj-lt"/>
            </a:endParaRPr>
          </a:p>
        </p:txBody>
      </p:sp>
      <p:cxnSp>
        <p:nvCxnSpPr>
          <p:cNvPr id="64" name="Straight Connector 63">
            <a:extLst>
              <a:ext uri="{FF2B5EF4-FFF2-40B4-BE49-F238E27FC236}">
                <a16:creationId xmlns:a16="http://schemas.microsoft.com/office/drawing/2014/main" id="{F8EF7CC6-6094-44A2-82BB-45DEED804BA3}"/>
              </a:ext>
              <a:ext uri="{C183D7F6-B498-43B3-948B-1728B52AA6E4}">
                <adec:decorative xmlns:adec="http://schemas.microsoft.com/office/drawing/2017/decorative" val="1"/>
              </a:ext>
            </a:extLst>
          </p:cNvPr>
          <p:cNvCxnSpPr>
            <a:cxnSpLocks/>
          </p:cNvCxnSpPr>
          <p:nvPr/>
        </p:nvCxnSpPr>
        <p:spPr>
          <a:xfrm>
            <a:off x="1435100" y="5054023"/>
            <a:ext cx="1032033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4" name="Picture 33" descr="Icon of magnifying glass">
            <a:extLst>
              <a:ext uri="{FF2B5EF4-FFF2-40B4-BE49-F238E27FC236}">
                <a16:creationId xmlns:a16="http://schemas.microsoft.com/office/drawing/2014/main" id="{83DE8796-36D8-42F0-B23F-B592FF36F4EB}"/>
              </a:ext>
            </a:extLst>
          </p:cNvPr>
          <p:cNvPicPr>
            <a:picLocks noChangeAspect="1"/>
          </p:cNvPicPr>
          <p:nvPr/>
        </p:nvPicPr>
        <p:blipFill>
          <a:blip r:embed="rId7"/>
          <a:stretch>
            <a:fillRect/>
          </a:stretch>
        </p:blipFill>
        <p:spPr>
          <a:xfrm>
            <a:off x="586774" y="5090513"/>
            <a:ext cx="659892" cy="659892"/>
          </a:xfrm>
          <a:prstGeom prst="rect">
            <a:avLst/>
          </a:prstGeom>
        </p:spPr>
      </p:pic>
      <p:sp>
        <p:nvSpPr>
          <p:cNvPr id="66" name="TextBox 65">
            <a:extLst>
              <a:ext uri="{FF2B5EF4-FFF2-40B4-BE49-F238E27FC236}">
                <a16:creationId xmlns:a16="http://schemas.microsoft.com/office/drawing/2014/main" id="{19474FA5-A514-4442-980A-0B0024D517F5}"/>
              </a:ext>
            </a:extLst>
          </p:cNvPr>
          <p:cNvSpPr txBox="1"/>
          <p:nvPr/>
        </p:nvSpPr>
        <p:spPr>
          <a:xfrm>
            <a:off x="1435100" y="5281198"/>
            <a:ext cx="10320340" cy="276999"/>
          </a:xfrm>
          <a:prstGeom prst="rect">
            <a:avLst/>
          </a:prstGeom>
          <a:noFill/>
        </p:spPr>
        <p:txBody>
          <a:bodyPr wrap="square" lIns="0" tIns="0" rIns="0" bIns="0" anchor="ctr">
            <a:spAutoFit/>
          </a:bodyPr>
          <a:lstStyle/>
          <a:p>
            <a:r>
              <a:rPr lang="de-DE" dirty="0">
                <a:latin typeface="+mj-lt"/>
              </a:rPr>
              <a:t>Vorschau und Export der Ergebnisse</a:t>
            </a:r>
            <a:endParaRPr lang="en-US" dirty="0">
              <a:latin typeface="+mj-lt"/>
            </a:endParaRPr>
          </a:p>
        </p:txBody>
      </p:sp>
      <p:cxnSp>
        <p:nvCxnSpPr>
          <p:cNvPr id="67" name="Straight Connector 66">
            <a:extLst>
              <a:ext uri="{FF2B5EF4-FFF2-40B4-BE49-F238E27FC236}">
                <a16:creationId xmlns:a16="http://schemas.microsoft.com/office/drawing/2014/main" id="{26F2E6B2-27EE-4658-A690-1D4F5E8F3716}"/>
              </a:ext>
              <a:ext uri="{C183D7F6-B498-43B3-948B-1728B52AA6E4}">
                <adec:decorative xmlns:adec="http://schemas.microsoft.com/office/drawing/2017/decorative" val="1"/>
              </a:ext>
            </a:extLst>
          </p:cNvPr>
          <p:cNvCxnSpPr>
            <a:cxnSpLocks/>
          </p:cNvCxnSpPr>
          <p:nvPr/>
        </p:nvCxnSpPr>
        <p:spPr>
          <a:xfrm>
            <a:off x="1435100" y="5785372"/>
            <a:ext cx="1032033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4" name="Picture 93" descr="Icon of two screens with a check mark on the first screen">
            <a:extLst>
              <a:ext uri="{FF2B5EF4-FFF2-40B4-BE49-F238E27FC236}">
                <a16:creationId xmlns:a16="http://schemas.microsoft.com/office/drawing/2014/main" id="{A5F222D8-96E3-47D0-AE20-6C013359589B}"/>
              </a:ext>
            </a:extLst>
          </p:cNvPr>
          <p:cNvPicPr>
            <a:picLocks noChangeAspect="1"/>
          </p:cNvPicPr>
          <p:nvPr/>
        </p:nvPicPr>
        <p:blipFill>
          <a:blip r:embed="rId8"/>
          <a:stretch>
            <a:fillRect/>
          </a:stretch>
        </p:blipFill>
        <p:spPr>
          <a:xfrm>
            <a:off x="586774" y="5821865"/>
            <a:ext cx="659892" cy="659892"/>
          </a:xfrm>
          <a:prstGeom prst="rect">
            <a:avLst/>
          </a:prstGeom>
        </p:spPr>
      </p:pic>
      <p:sp>
        <p:nvSpPr>
          <p:cNvPr id="69" name="TextBox 68">
            <a:extLst>
              <a:ext uri="{FF2B5EF4-FFF2-40B4-BE49-F238E27FC236}">
                <a16:creationId xmlns:a16="http://schemas.microsoft.com/office/drawing/2014/main" id="{01F00D6C-1D2F-42E0-B1F0-81E3A7927ED1}"/>
              </a:ext>
            </a:extLst>
          </p:cNvPr>
          <p:cNvSpPr txBox="1"/>
          <p:nvPr/>
        </p:nvSpPr>
        <p:spPr>
          <a:xfrm>
            <a:off x="1435100" y="6012550"/>
            <a:ext cx="10320340" cy="276999"/>
          </a:xfrm>
          <a:prstGeom prst="rect">
            <a:avLst/>
          </a:prstGeom>
          <a:noFill/>
        </p:spPr>
        <p:txBody>
          <a:bodyPr wrap="square" lIns="0" tIns="0" rIns="0" bIns="0" anchor="ctr">
            <a:spAutoFit/>
          </a:bodyPr>
          <a:lstStyle/>
          <a:p>
            <a:r>
              <a:rPr lang="de-DE" dirty="0">
                <a:latin typeface="+mj-lt"/>
              </a:rPr>
              <a:t>Überlegungen zu eDiscovery für Microsoft Teams</a:t>
            </a:r>
            <a:endParaRPr lang="en-US" dirty="0">
              <a:latin typeface="+mj-lt"/>
            </a:endParaRPr>
          </a:p>
        </p:txBody>
      </p:sp>
    </p:spTree>
    <p:extLst>
      <p:ext uri="{BB962C8B-B14F-4D97-AF65-F5344CB8AC3E}">
        <p14:creationId xmlns:p14="http://schemas.microsoft.com/office/powerpoint/2010/main" val="206601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31590" y="360301"/>
            <a:ext cx="11239464" cy="439465"/>
          </a:xfrm>
        </p:spPr>
        <p:txBody>
          <a:bodyPr>
            <a:normAutofit fontScale="90000"/>
          </a:bodyPr>
          <a:lstStyle/>
          <a:p>
            <a:pPr algn="l"/>
            <a:r>
              <a:rPr lang="en-US" dirty="0" err="1"/>
              <a:t>Bereitstellen</a:t>
            </a:r>
            <a:r>
              <a:rPr lang="en-US" dirty="0"/>
              <a:t> der </a:t>
            </a:r>
            <a:r>
              <a:rPr lang="en-US" dirty="0" err="1"/>
              <a:t>Kommunikationskonformität</a:t>
            </a:r>
            <a:endParaRPr lang="en-US" dirty="0"/>
          </a:p>
        </p:txBody>
      </p:sp>
      <p:sp>
        <p:nvSpPr>
          <p:cNvPr id="3" name="TextBox 2">
            <a:extLst>
              <a:ext uri="{FF2B5EF4-FFF2-40B4-BE49-F238E27FC236}">
                <a16:creationId xmlns:a16="http://schemas.microsoft.com/office/drawing/2014/main" id="{05FB80C7-EF89-49C3-B82F-CCAC9838DCFA}"/>
              </a:ext>
            </a:extLst>
          </p:cNvPr>
          <p:cNvSpPr txBox="1"/>
          <p:nvPr/>
        </p:nvSpPr>
        <p:spPr>
          <a:xfrm>
            <a:off x="579437" y="1436687"/>
            <a:ext cx="5121276" cy="1677988"/>
          </a:xfrm>
          <a:prstGeom prst="rect">
            <a:avLst/>
          </a:prstGeom>
          <a:solidFill>
            <a:schemeClr val="bg1">
              <a:lumMod val="95000"/>
            </a:schemeClr>
          </a:solidFill>
          <a:ln w="19050">
            <a:solidFill>
              <a:srgbClr val="F2F2F2"/>
            </a:solidFill>
          </a:ln>
        </p:spPr>
        <p:txBody>
          <a:bodyPr wrap="square" lIns="137160" tIns="91440" rIns="137160" bIns="91440" anchor="t">
            <a:noAutofit/>
          </a:bodyPr>
          <a:lstStyle/>
          <a:p>
            <a:r>
              <a:rPr lang="en-US" dirty="0" err="1">
                <a:latin typeface="+mj-lt"/>
              </a:rPr>
              <a:t>Unterstützte</a:t>
            </a:r>
            <a:r>
              <a:rPr lang="en-US" dirty="0">
                <a:latin typeface="+mj-lt"/>
              </a:rPr>
              <a:t> </a:t>
            </a:r>
            <a:r>
              <a:rPr lang="en-US" dirty="0" err="1">
                <a:latin typeface="+mj-lt"/>
              </a:rPr>
              <a:t>Kommunikationstypen</a:t>
            </a:r>
            <a:r>
              <a:rPr lang="en-US" dirty="0">
                <a:latin typeface="+mj-lt"/>
              </a:rPr>
              <a:t>
</a:t>
            </a:r>
            <a:r>
              <a:rPr lang="en-US" sz="1600" dirty="0"/>
              <a:t>Yammer
Microsoft Teams
Exchange Online
</a:t>
            </a:r>
            <a:r>
              <a:rPr lang="en-US" sz="1600" dirty="0" err="1"/>
              <a:t>Drittanbieter-Quellen</a:t>
            </a:r>
            <a:r>
              <a:rPr lang="en-US" sz="1600" dirty="0"/>
              <a:t>
Skype </a:t>
            </a:r>
            <a:r>
              <a:rPr lang="en-US" sz="1600" dirty="0" err="1"/>
              <a:t>für</a:t>
            </a:r>
            <a:r>
              <a:rPr lang="en-US" sz="1600" dirty="0"/>
              <a:t> Business Online
</a:t>
            </a:r>
          </a:p>
        </p:txBody>
      </p:sp>
      <p:sp>
        <p:nvSpPr>
          <p:cNvPr id="13" name="TextBox 12">
            <a:extLst>
              <a:ext uri="{FF2B5EF4-FFF2-40B4-BE49-F238E27FC236}">
                <a16:creationId xmlns:a16="http://schemas.microsoft.com/office/drawing/2014/main" id="{F58EFF72-1B23-4F73-94E7-8CE8CD2EFA16}"/>
              </a:ext>
            </a:extLst>
          </p:cNvPr>
          <p:cNvSpPr txBox="1"/>
          <p:nvPr/>
        </p:nvSpPr>
        <p:spPr>
          <a:xfrm>
            <a:off x="579437" y="3284536"/>
            <a:ext cx="5121276" cy="3000021"/>
          </a:xfrm>
          <a:prstGeom prst="rect">
            <a:avLst/>
          </a:prstGeom>
          <a:solidFill>
            <a:schemeClr val="bg1">
              <a:lumMod val="95000"/>
            </a:schemeClr>
          </a:solidFill>
          <a:ln w="19050">
            <a:solidFill>
              <a:srgbClr val="F2F2F2"/>
            </a:solidFill>
          </a:ln>
        </p:spPr>
        <p:txBody>
          <a:bodyPr wrap="square" lIns="137160" tIns="91440" rIns="137160" bIns="91440" anchor="t">
            <a:noAutofit/>
          </a:bodyPr>
          <a:lstStyle/>
          <a:p>
            <a:r>
              <a:rPr lang="en-US" dirty="0">
                <a:latin typeface="+mj-lt"/>
              </a:rPr>
              <a:t>Workflow</a:t>
            </a:r>
          </a:p>
        </p:txBody>
      </p:sp>
      <p:pic>
        <p:nvPicPr>
          <p:cNvPr id="5" name="Picture 4" descr="Diagram communication compliance workflow.">
            <a:extLst>
              <a:ext uri="{FF2B5EF4-FFF2-40B4-BE49-F238E27FC236}">
                <a16:creationId xmlns:a16="http://schemas.microsoft.com/office/drawing/2014/main" id="{BD1596D5-549F-4CD6-BF3C-07A89A40F73B}"/>
              </a:ext>
            </a:extLst>
          </p:cNvPr>
          <p:cNvPicPr>
            <a:picLocks noChangeAspect="1"/>
          </p:cNvPicPr>
          <p:nvPr/>
        </p:nvPicPr>
        <p:blipFill>
          <a:blip r:embed="rId3"/>
          <a:stretch>
            <a:fillRect/>
          </a:stretch>
        </p:blipFill>
        <p:spPr>
          <a:xfrm>
            <a:off x="949730" y="3730475"/>
            <a:ext cx="4267290" cy="2405684"/>
          </a:xfrm>
          <a:prstGeom prst="rect">
            <a:avLst/>
          </a:prstGeom>
        </p:spPr>
      </p:pic>
      <p:pic>
        <p:nvPicPr>
          <p:cNvPr id="8" name="Picture 7" descr="Policy condition info for sender">
            <a:extLst>
              <a:ext uri="{FF2B5EF4-FFF2-40B4-BE49-F238E27FC236}">
                <a16:creationId xmlns:a16="http://schemas.microsoft.com/office/drawing/2014/main" id="{58F77941-B75B-4F5B-A5EC-40575F466DF9}"/>
              </a:ext>
            </a:extLst>
          </p:cNvPr>
          <p:cNvPicPr>
            <a:picLocks noChangeAspect="1"/>
          </p:cNvPicPr>
          <p:nvPr/>
        </p:nvPicPr>
        <p:blipFill rotWithShape="1">
          <a:blip r:embed="rId4"/>
          <a:srcRect t="2543" r="1865" b="32824"/>
          <a:stretch/>
        </p:blipFill>
        <p:spPr>
          <a:xfrm>
            <a:off x="6877984" y="3730475"/>
            <a:ext cx="3880212" cy="1028616"/>
          </a:xfrm>
          <a:prstGeom prst="rect">
            <a:avLst/>
          </a:prstGeom>
          <a:ln>
            <a:noFill/>
          </a:ln>
          <a:effectLst>
            <a:outerShdw blurRad="50800" dist="38100" dir="5400000" algn="t" rotWithShape="0">
              <a:prstClr val="black">
                <a:alpha val="40000"/>
              </a:prstClr>
            </a:outerShdw>
          </a:effectLst>
        </p:spPr>
      </p:pic>
      <p:pic>
        <p:nvPicPr>
          <p:cNvPr id="12" name="Picture 11" descr="Policy tip for sender">
            <a:extLst>
              <a:ext uri="{FF2B5EF4-FFF2-40B4-BE49-F238E27FC236}">
                <a16:creationId xmlns:a16="http://schemas.microsoft.com/office/drawing/2014/main" id="{53CB5C46-E7F7-4FA3-9B49-83ECD6515B53}"/>
              </a:ext>
            </a:extLst>
          </p:cNvPr>
          <p:cNvPicPr>
            <a:picLocks noChangeAspect="1"/>
          </p:cNvPicPr>
          <p:nvPr/>
        </p:nvPicPr>
        <p:blipFill rotWithShape="1">
          <a:blip r:embed="rId5"/>
          <a:srcRect l="1756" t="6281" r="2032" b="2591"/>
          <a:stretch/>
        </p:blipFill>
        <p:spPr>
          <a:xfrm>
            <a:off x="6877984" y="2056886"/>
            <a:ext cx="3324226" cy="566738"/>
          </a:xfrm>
          <a:prstGeom prst="rect">
            <a:avLst/>
          </a:prstGeom>
          <a:effectLst>
            <a:outerShdw blurRad="50800" dist="38100" dir="2700000" algn="tl" rotWithShape="0">
              <a:prstClr val="black">
                <a:alpha val="40000"/>
              </a:prstClr>
            </a:outerShdw>
          </a:effectLst>
        </p:spPr>
      </p:pic>
      <p:pic>
        <p:nvPicPr>
          <p:cNvPr id="15" name="Picture 14" descr="Policy tip for recipient">
            <a:extLst>
              <a:ext uri="{FF2B5EF4-FFF2-40B4-BE49-F238E27FC236}">
                <a16:creationId xmlns:a16="http://schemas.microsoft.com/office/drawing/2014/main" id="{22132E84-FAF5-4004-9688-60AECF37CB06}"/>
              </a:ext>
            </a:extLst>
          </p:cNvPr>
          <p:cNvPicPr>
            <a:picLocks noChangeAspect="1"/>
          </p:cNvPicPr>
          <p:nvPr/>
        </p:nvPicPr>
        <p:blipFill rotWithShape="1">
          <a:blip r:embed="rId6"/>
          <a:srcRect l="1052" t="1570" r="781" b="517"/>
          <a:stretch/>
        </p:blipFill>
        <p:spPr>
          <a:xfrm>
            <a:off x="6877984" y="5819327"/>
            <a:ext cx="3889093" cy="601259"/>
          </a:xfrm>
          <a:prstGeom prst="rect">
            <a:avLst/>
          </a:prstGeom>
          <a:ln>
            <a:noFill/>
          </a:ln>
          <a:effectLst>
            <a:outerShdw blurRad="50800" dist="38100" dir="2700000" algn="tl" rotWithShape="0">
              <a:prstClr val="black">
                <a:alpha val="40000"/>
              </a:prstClr>
            </a:outerShdw>
          </a:effectLst>
        </p:spPr>
      </p:pic>
      <p:sp>
        <p:nvSpPr>
          <p:cNvPr id="16" name="Rectangle 15">
            <a:extLst>
              <a:ext uri="{FF2B5EF4-FFF2-40B4-BE49-F238E27FC236}">
                <a16:creationId xmlns:a16="http://schemas.microsoft.com/office/drawing/2014/main" id="{D2EE6426-0648-442A-AEC1-07EF9FEFC60A}"/>
              </a:ext>
            </a:extLst>
          </p:cNvPr>
          <p:cNvSpPr/>
          <p:nvPr/>
        </p:nvSpPr>
        <p:spPr bwMode="auto">
          <a:xfrm>
            <a:off x="6001545" y="1432478"/>
            <a:ext cx="5347835" cy="141341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37160" rIns="182880" bIns="13716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932742">
              <a:spcAft>
                <a:spcPts val="600"/>
              </a:spcAft>
            </a:pPr>
            <a:r>
              <a:rPr lang="en-US" sz="2200" dirty="0">
                <a:solidFill>
                  <a:schemeClr val="accent1"/>
                </a:solidFill>
                <a:latin typeface="+mj-lt"/>
              </a:rPr>
              <a:t>Policy tip for sender</a:t>
            </a:r>
          </a:p>
        </p:txBody>
      </p:sp>
      <p:sp>
        <p:nvSpPr>
          <p:cNvPr id="18" name="Rectangle 17">
            <a:extLst>
              <a:ext uri="{FF2B5EF4-FFF2-40B4-BE49-F238E27FC236}">
                <a16:creationId xmlns:a16="http://schemas.microsoft.com/office/drawing/2014/main" id="{02BF545D-6316-4E44-BBB6-D7A86B23AA9D}"/>
              </a:ext>
            </a:extLst>
          </p:cNvPr>
          <p:cNvSpPr/>
          <p:nvPr/>
        </p:nvSpPr>
        <p:spPr bwMode="auto">
          <a:xfrm>
            <a:off x="6001545" y="3028851"/>
            <a:ext cx="5347835" cy="1998265"/>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37160" rIns="182880" bIns="13716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932742">
              <a:spcAft>
                <a:spcPts val="600"/>
              </a:spcAft>
            </a:pPr>
            <a:r>
              <a:rPr lang="en-US" sz="2200" dirty="0">
                <a:solidFill>
                  <a:schemeClr val="accent1"/>
                </a:solidFill>
                <a:latin typeface="+mj-lt"/>
              </a:rPr>
              <a:t>Policy condition notification</a:t>
            </a:r>
            <a:endParaRPr lang="en-US" sz="2200" dirty="0">
              <a:solidFill>
                <a:srgbClr val="1A1A1A"/>
              </a:solidFill>
            </a:endParaRPr>
          </a:p>
        </p:txBody>
      </p:sp>
      <p:sp>
        <p:nvSpPr>
          <p:cNvPr id="19" name="Rectangle 18">
            <a:extLst>
              <a:ext uri="{FF2B5EF4-FFF2-40B4-BE49-F238E27FC236}">
                <a16:creationId xmlns:a16="http://schemas.microsoft.com/office/drawing/2014/main" id="{B03B2B31-C784-435C-BE47-571218B77C98}"/>
              </a:ext>
            </a:extLst>
          </p:cNvPr>
          <p:cNvSpPr/>
          <p:nvPr/>
        </p:nvSpPr>
        <p:spPr bwMode="auto">
          <a:xfrm>
            <a:off x="5995988" y="5209694"/>
            <a:ext cx="5386387" cy="141341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37160" rIns="182880" bIns="13716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932742">
              <a:spcAft>
                <a:spcPts val="600"/>
              </a:spcAft>
            </a:pPr>
            <a:r>
              <a:rPr lang="en-US" sz="2200" dirty="0">
                <a:solidFill>
                  <a:schemeClr val="accent1"/>
                </a:solidFill>
                <a:latin typeface="+mj-lt"/>
              </a:rPr>
              <a:t>Policy tip for recipient</a:t>
            </a:r>
            <a:endParaRPr lang="en-US" sz="2200" dirty="0">
              <a:solidFill>
                <a:srgbClr val="1A1A1A"/>
              </a:solidFill>
            </a:endParaRPr>
          </a:p>
        </p:txBody>
      </p:sp>
    </p:spTree>
    <p:extLst>
      <p:ext uri="{BB962C8B-B14F-4D97-AF65-F5344CB8AC3E}">
        <p14:creationId xmlns:p14="http://schemas.microsoft.com/office/powerpoint/2010/main" val="1173055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31590" y="339280"/>
            <a:ext cx="11239464" cy="439465"/>
          </a:xfrm>
        </p:spPr>
        <p:txBody>
          <a:bodyPr>
            <a:normAutofit fontScale="90000"/>
          </a:bodyPr>
          <a:lstStyle/>
          <a:p>
            <a:pPr algn="l"/>
            <a:r>
              <a:rPr lang="en-US" dirty="0" err="1"/>
              <a:t>Verwenden</a:t>
            </a:r>
            <a:r>
              <a:rPr lang="en-US" dirty="0"/>
              <a:t> der </a:t>
            </a:r>
            <a:r>
              <a:rPr lang="en-US" dirty="0" err="1"/>
              <a:t>Bereichsverzeichnissuche</a:t>
            </a:r>
            <a:endParaRPr lang="en-US" dirty="0"/>
          </a:p>
        </p:txBody>
      </p:sp>
      <p:sp>
        <p:nvSpPr>
          <p:cNvPr id="6" name="Text Placeholder 5"/>
          <p:cNvSpPr>
            <a:spLocks noGrp="1"/>
          </p:cNvSpPr>
          <p:nvPr>
            <p:ph type="body" sz="quarter" idx="4294967295"/>
          </p:nvPr>
        </p:nvSpPr>
        <p:spPr>
          <a:xfrm>
            <a:off x="0" y="1441450"/>
            <a:ext cx="4794250" cy="4827588"/>
          </a:xfrm>
          <a:solidFill>
            <a:schemeClr val="bg1">
              <a:lumMod val="95000"/>
            </a:schemeClr>
          </a:solidFill>
          <a:ln w="19050">
            <a:solidFill>
              <a:srgbClr val="F2F2F2"/>
            </a:solidFill>
          </a:ln>
        </p:spPr>
        <p:txBody>
          <a:bodyPr lIns="137160" tIns="91440" rIns="137160" bIns="91440">
            <a:noAutofit/>
          </a:bodyPr>
          <a:lstStyle/>
          <a:p>
            <a:pPr marL="0" indent="0">
              <a:spcBef>
                <a:spcPts val="600"/>
              </a:spcBef>
              <a:buNone/>
            </a:pPr>
            <a:r>
              <a:rPr lang="de-DE" sz="2200" dirty="0">
                <a:latin typeface="+mj-lt"/>
              </a:rPr>
              <a:t>Mit der Verzeichnissuche im Rahmen von Microsoft Teams kann der Administrator virtuelle Grenzen erstellen, die steuern, wie Benutzer innerhalb der Organisation miteinander kommunizieren. Zum Beispiel:
</a:t>
            </a:r>
            <a:r>
              <a:rPr lang="de-DE" sz="2000" dirty="0"/>
              <a:t>Ihre Organisation hat mehrere Unternehmen innerhalb eines einzelnen Mandanten, und Sie möchten Suchvorgänge nach Unternehmen segmentieren
Beschränken von Chats zwischen Dozenten und Studenten oder verschiedenen Abteilungen</a:t>
            </a:r>
            <a:endParaRPr lang="en-US" sz="2000" dirty="0"/>
          </a:p>
        </p:txBody>
      </p:sp>
      <p:pic>
        <p:nvPicPr>
          <p:cNvPr id="8" name="Picture 7" descr="The picture shows a Scope directory search using an Exchange address book policy turned on">
            <a:extLst>
              <a:ext uri="{FF2B5EF4-FFF2-40B4-BE49-F238E27FC236}">
                <a16:creationId xmlns:a16="http://schemas.microsoft.com/office/drawing/2014/main" id="{3894FAD8-E433-48B0-B5E3-042B25D49C0F}"/>
              </a:ext>
            </a:extLst>
          </p:cNvPr>
          <p:cNvPicPr/>
          <p:nvPr/>
        </p:nvPicPr>
        <p:blipFill rotWithShape="1">
          <a:blip r:embed="rId3"/>
          <a:srcRect l="-2775" t="-46568" r="-2430" b="-46568"/>
          <a:stretch/>
        </p:blipFill>
        <p:spPr>
          <a:xfrm>
            <a:off x="5563519" y="1441449"/>
            <a:ext cx="6272896" cy="4827589"/>
          </a:xfrm>
          <a:prstGeom prst="rect">
            <a:avLst/>
          </a:prstGeom>
          <a:noFill/>
          <a:ln w="19050">
            <a:solidFill>
              <a:schemeClr val="accent1"/>
            </a:solidFill>
            <a:headEnd type="none" w="med" len="med"/>
            <a:tailEnd type="none" w="med" len="med"/>
          </a:ln>
          <a:effectLst/>
        </p:spPr>
      </p:pic>
    </p:spTree>
    <p:extLst>
      <p:ext uri="{BB962C8B-B14F-4D97-AF65-F5344CB8AC3E}">
        <p14:creationId xmlns:p14="http://schemas.microsoft.com/office/powerpoint/2010/main" val="217132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31590" y="349791"/>
            <a:ext cx="11239464" cy="439465"/>
          </a:xfrm>
        </p:spPr>
        <p:txBody>
          <a:bodyPr>
            <a:normAutofit fontScale="90000"/>
          </a:bodyPr>
          <a:lstStyle/>
          <a:p>
            <a:pPr algn="l"/>
            <a:r>
              <a:rPr lang="de-DE" dirty="0">
                <a:solidFill>
                  <a:schemeClr val="tx1"/>
                </a:solidFill>
              </a:rPr>
              <a:t>Verwalten von Anfragen von DSGVO-Datensubjekten</a:t>
            </a:r>
            <a:endParaRPr lang="en-US" spc="0" dirty="0">
              <a:solidFill>
                <a:schemeClr val="tx1"/>
              </a:solidFill>
            </a:endParaRPr>
          </a:p>
        </p:txBody>
      </p:sp>
      <p:pic>
        <p:nvPicPr>
          <p:cNvPr id="24" name="Picture 23" descr="Icon of hand with a ring on the tip of finger and a rectangle behind it">
            <a:extLst>
              <a:ext uri="{FF2B5EF4-FFF2-40B4-BE49-F238E27FC236}">
                <a16:creationId xmlns:a16="http://schemas.microsoft.com/office/drawing/2014/main" id="{ACF919AC-6A8A-4150-98F9-DFFBF8B83A5F}"/>
              </a:ext>
            </a:extLst>
          </p:cNvPr>
          <p:cNvPicPr>
            <a:picLocks/>
          </p:cNvPicPr>
          <p:nvPr/>
        </p:nvPicPr>
        <p:blipFill>
          <a:blip r:embed="rId3"/>
          <a:stretch>
            <a:fillRect/>
          </a:stretch>
        </p:blipFill>
        <p:spPr>
          <a:xfrm>
            <a:off x="579438" y="1529642"/>
            <a:ext cx="950976" cy="950976"/>
          </a:xfrm>
          <a:prstGeom prst="rect">
            <a:avLst/>
          </a:prstGeom>
        </p:spPr>
      </p:pic>
      <p:sp>
        <p:nvSpPr>
          <p:cNvPr id="25" name="Text Placeholder 5">
            <a:extLst>
              <a:ext uri="{FF2B5EF4-FFF2-40B4-BE49-F238E27FC236}">
                <a16:creationId xmlns:a16="http://schemas.microsoft.com/office/drawing/2014/main" id="{13436A6D-D08A-4938-A18A-B9A42C186F89}"/>
              </a:ext>
            </a:extLst>
          </p:cNvPr>
          <p:cNvSpPr txBox="1">
            <a:spLocks/>
          </p:cNvSpPr>
          <p:nvPr/>
        </p:nvSpPr>
        <p:spPr>
          <a:xfrm>
            <a:off x="1888727" y="1451132"/>
            <a:ext cx="9850385" cy="1551194"/>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rgbClr val="000000"/>
                </a:solidFill>
                <a:latin typeface="+mn-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rgbClr val="000000"/>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000000"/>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4" kern="1200" spc="0" baseline="0">
                <a:solidFill>
                  <a:srgbClr val="000000"/>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solidFill>
                  <a:srgbClr val="000000"/>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de-DE" sz="2400">
                <a:solidFill>
                  <a:schemeClr val="tx1"/>
                </a:solidFill>
                <a:latin typeface="+mj-lt"/>
              </a:rPr>
              <a:t>Die (DSGVO) definiert die Rechte und Beschränkungen für die Verwaltung der personenbezogenen Daten, die von einem Arbeitgeber oder einer anderen Organisation erhoben wurden.
</a:t>
            </a:r>
            <a:endParaRPr lang="en-US" sz="2400" dirty="0">
              <a:solidFill>
                <a:schemeClr val="tx1"/>
              </a:solidFill>
              <a:latin typeface="+mj-lt"/>
            </a:endParaRPr>
          </a:p>
        </p:txBody>
      </p:sp>
      <p:cxnSp>
        <p:nvCxnSpPr>
          <p:cNvPr id="26" name="Straight Connector 25">
            <a:extLst>
              <a:ext uri="{FF2B5EF4-FFF2-40B4-BE49-F238E27FC236}">
                <a16:creationId xmlns:a16="http://schemas.microsoft.com/office/drawing/2014/main" id="{C2116008-C616-4A1D-A814-2DD779F458D5}"/>
              </a:ext>
              <a:ext uri="{C183D7F6-B498-43B3-948B-1728B52AA6E4}">
                <adec:decorative xmlns:adec="http://schemas.microsoft.com/office/drawing/2017/decorative" val="1"/>
              </a:ext>
            </a:extLst>
          </p:cNvPr>
          <p:cNvCxnSpPr>
            <a:cxnSpLocks/>
          </p:cNvCxnSpPr>
          <p:nvPr/>
        </p:nvCxnSpPr>
        <p:spPr>
          <a:xfrm>
            <a:off x="1888727" y="2810927"/>
            <a:ext cx="996655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7" name="Picture 26" descr="Icon of a padlock">
            <a:extLst>
              <a:ext uri="{FF2B5EF4-FFF2-40B4-BE49-F238E27FC236}">
                <a16:creationId xmlns:a16="http://schemas.microsoft.com/office/drawing/2014/main" id="{955CCAA5-482A-4700-8CB1-B8384F08F3B7}"/>
              </a:ext>
            </a:extLst>
          </p:cNvPr>
          <p:cNvPicPr>
            <a:picLocks/>
          </p:cNvPicPr>
          <p:nvPr/>
        </p:nvPicPr>
        <p:blipFill>
          <a:blip r:embed="rId4"/>
          <a:stretch>
            <a:fillRect/>
          </a:stretch>
        </p:blipFill>
        <p:spPr>
          <a:xfrm>
            <a:off x="579438" y="3062725"/>
            <a:ext cx="950976" cy="950976"/>
          </a:xfrm>
          <a:prstGeom prst="rect">
            <a:avLst/>
          </a:prstGeom>
        </p:spPr>
      </p:pic>
      <p:sp>
        <p:nvSpPr>
          <p:cNvPr id="28" name="TextBox 27">
            <a:extLst>
              <a:ext uri="{FF2B5EF4-FFF2-40B4-BE49-F238E27FC236}">
                <a16:creationId xmlns:a16="http://schemas.microsoft.com/office/drawing/2014/main" id="{6A004F76-8043-465B-9F8C-086275008AA2}"/>
              </a:ext>
            </a:extLst>
          </p:cNvPr>
          <p:cNvSpPr txBox="1"/>
          <p:nvPr/>
        </p:nvSpPr>
        <p:spPr>
          <a:xfrm>
            <a:off x="1888727" y="3062725"/>
            <a:ext cx="9925277" cy="2777683"/>
          </a:xfrm>
          <a:prstGeom prst="rect">
            <a:avLst/>
          </a:prstGeom>
          <a:noFill/>
        </p:spPr>
        <p:txBody>
          <a:bodyPr wrap="square" lIns="0" tIns="0" rIns="0" bIns="0">
            <a:spAutoFit/>
          </a:bodyPr>
          <a:lstStyle/>
          <a:p>
            <a:pPr>
              <a:spcAft>
                <a:spcPts val="300"/>
              </a:spcAft>
            </a:pPr>
            <a:r>
              <a:rPr lang="de-DE" sz="2400" dirty="0">
                <a:latin typeface="+mj-lt"/>
              </a:rPr>
              <a:t>Verwenden Sie das DSR-</a:t>
            </a:r>
            <a:r>
              <a:rPr lang="de-DE" sz="2400" dirty="0" err="1">
                <a:latin typeface="+mj-lt"/>
              </a:rPr>
              <a:t>Falltool</a:t>
            </a:r>
            <a:r>
              <a:rPr lang="de-DE" sz="2400" dirty="0">
                <a:latin typeface="+mj-lt"/>
              </a:rPr>
              <a:t> im Security &amp; Compliance Center, um Inhalte zu finden, die in folgenden Informationen gespeichert sind:
</a:t>
            </a:r>
            <a:r>
              <a:rPr lang="en-US" sz="2000" dirty="0" err="1"/>
              <a:t>Jedes</a:t>
            </a:r>
            <a:r>
              <a:rPr lang="en-US" sz="2000" dirty="0"/>
              <a:t> </a:t>
            </a:r>
            <a:r>
              <a:rPr lang="en-US" sz="2000" dirty="0" err="1"/>
              <a:t>Benutzerpostfach</a:t>
            </a:r>
            <a:r>
              <a:rPr lang="en-US" sz="2000" dirty="0"/>
              <a:t> in </a:t>
            </a:r>
            <a:r>
              <a:rPr lang="en-US" sz="2000" dirty="0" err="1"/>
              <a:t>Ihrer</a:t>
            </a:r>
            <a:r>
              <a:rPr lang="en-US" sz="2000" dirty="0"/>
              <a:t> </a:t>
            </a:r>
            <a:r>
              <a:rPr lang="en-US" sz="2000" dirty="0" err="1"/>
              <a:t>Organisation</a:t>
            </a:r>
            <a:r>
              <a:rPr lang="en-US" sz="2000" dirty="0"/>
              <a:t>
Alle </a:t>
            </a:r>
            <a:r>
              <a:rPr lang="en-US" sz="2000" dirty="0" err="1"/>
              <a:t>Postfächer</a:t>
            </a:r>
            <a:r>
              <a:rPr lang="en-US" sz="2000" dirty="0"/>
              <a:t>, die </a:t>
            </a:r>
            <a:r>
              <a:rPr lang="en-US" sz="2000" dirty="0" err="1"/>
              <a:t>einer</a:t>
            </a:r>
            <a:r>
              <a:rPr lang="en-US" sz="2000" dirty="0"/>
              <a:t> Office 365-Gruppe </a:t>
            </a:r>
            <a:r>
              <a:rPr lang="en-US" sz="2000" dirty="0" err="1"/>
              <a:t>zugeordnet</a:t>
            </a:r>
            <a:r>
              <a:rPr lang="en-US" sz="2000" dirty="0"/>
              <a:t> </a:t>
            </a:r>
            <a:r>
              <a:rPr lang="en-US" sz="2000" dirty="0" err="1"/>
              <a:t>sind</a:t>
            </a:r>
            <a:r>
              <a:rPr lang="en-US" sz="2000" dirty="0"/>
              <a:t>, und alle </a:t>
            </a:r>
            <a:r>
              <a:rPr lang="en-US" sz="2000" dirty="0" err="1"/>
              <a:t>Teampostfächer</a:t>
            </a:r>
            <a:r>
              <a:rPr lang="en-US" sz="2000" dirty="0"/>
              <a:t> in</a:t>
            </a:r>
            <a:br>
              <a:rPr lang="en-US" sz="2000" dirty="0"/>
            </a:br>
            <a:r>
              <a:rPr lang="en-US" sz="2000" dirty="0"/>
              <a:t>Microsoft Teams
Alle SharePoint Online-Websites und OneDrive for Business-</a:t>
            </a:r>
            <a:r>
              <a:rPr lang="en-US" sz="2000" dirty="0" err="1"/>
              <a:t>Konten</a:t>
            </a:r>
            <a:r>
              <a:rPr lang="en-US" sz="2000" dirty="0"/>
              <a:t>.
Alle Teams und Office 365-Gruppen
Alle </a:t>
            </a:r>
            <a:r>
              <a:rPr lang="en-US" sz="2000" dirty="0" err="1"/>
              <a:t>Öffentlichen</a:t>
            </a:r>
            <a:r>
              <a:rPr lang="en-US" sz="2000" dirty="0"/>
              <a:t> </a:t>
            </a:r>
            <a:r>
              <a:rPr lang="en-US" sz="2000" dirty="0" err="1"/>
              <a:t>Ordner</a:t>
            </a:r>
            <a:r>
              <a:rPr lang="en-US" sz="2000" dirty="0"/>
              <a:t> in Exchange Online</a:t>
            </a:r>
          </a:p>
        </p:txBody>
      </p:sp>
    </p:spTree>
    <p:extLst>
      <p:ext uri="{BB962C8B-B14F-4D97-AF65-F5344CB8AC3E}">
        <p14:creationId xmlns:p14="http://schemas.microsoft.com/office/powerpoint/2010/main" val="403369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976E1E70-4560-4D6C-9652-EDA231114EE2}"/>
              </a:ext>
            </a:extLst>
          </p:cNvPr>
          <p:cNvSpPr>
            <a:spLocks noGrp="1"/>
          </p:cNvSpPr>
          <p:nvPr>
            <p:ph type="dt" sz="half" idx="10"/>
          </p:nvPr>
        </p:nvSpPr>
        <p:spPr/>
        <p:txBody>
          <a:bodyPr/>
          <a:lstStyle/>
          <a:p>
            <a:pPr defTabSz="932585"/>
            <a:r>
              <a:rPr lang="de-DE" sz="1836">
                <a:solidFill>
                  <a:prstClr val="black"/>
                </a:solidFill>
                <a:latin typeface="Calibri"/>
              </a:rPr>
              <a:t>Ort den 00.00.0000</a:t>
            </a:r>
          </a:p>
        </p:txBody>
      </p:sp>
      <p:sp>
        <p:nvSpPr>
          <p:cNvPr id="5" name="Fußzeilenplatzhalter 4">
            <a:extLst>
              <a:ext uri="{FF2B5EF4-FFF2-40B4-BE49-F238E27FC236}">
                <a16:creationId xmlns:a16="http://schemas.microsoft.com/office/drawing/2014/main" id="{12FB6A41-BE61-41AE-B19B-C1B13AA46531}"/>
              </a:ext>
            </a:extLst>
          </p:cNvPr>
          <p:cNvSpPr>
            <a:spLocks noGrp="1"/>
          </p:cNvSpPr>
          <p:nvPr>
            <p:ph type="ftr" sz="quarter" idx="11"/>
          </p:nvPr>
        </p:nvSpPr>
        <p:spPr/>
        <p:txBody>
          <a:bodyPr/>
          <a:lstStyle/>
          <a:p>
            <a:pPr defTabSz="932585"/>
            <a:r>
              <a:rPr lang="de-DE" sz="1836">
                <a:solidFill>
                  <a:prstClr val="black"/>
                </a:solidFill>
                <a:latin typeface="Calibri"/>
              </a:rPr>
              <a:t>Titel der Präsentation</a:t>
            </a:r>
            <a:endParaRPr lang="de-DE" sz="1836" dirty="0">
              <a:solidFill>
                <a:prstClr val="black"/>
              </a:solidFill>
              <a:latin typeface="Calibri"/>
            </a:endParaRPr>
          </a:p>
        </p:txBody>
      </p:sp>
      <p:sp>
        <p:nvSpPr>
          <p:cNvPr id="41" name="Titel 40">
            <a:extLst>
              <a:ext uri="{FF2B5EF4-FFF2-40B4-BE49-F238E27FC236}">
                <a16:creationId xmlns:a16="http://schemas.microsoft.com/office/drawing/2014/main" id="{E3EDEDBB-158E-4324-8B2D-FDC697CBF8B6}"/>
              </a:ext>
            </a:extLst>
          </p:cNvPr>
          <p:cNvSpPr>
            <a:spLocks noGrp="1"/>
          </p:cNvSpPr>
          <p:nvPr>
            <p:ph type="title"/>
          </p:nvPr>
        </p:nvSpPr>
        <p:spPr>
          <a:xfrm>
            <a:off x="3448013" y="212119"/>
            <a:ext cx="6268290" cy="581635"/>
          </a:xfrm>
        </p:spPr>
        <p:txBody>
          <a:bodyPr>
            <a:normAutofit fontScale="90000"/>
          </a:bodyPr>
          <a:lstStyle/>
          <a:p>
            <a:r>
              <a:rPr lang="de-DE" dirty="0"/>
              <a:t>Remigiusz Suszkiewicz (B.A.)</a:t>
            </a:r>
          </a:p>
        </p:txBody>
      </p:sp>
      <p:sp>
        <p:nvSpPr>
          <p:cNvPr id="56" name="Vertikaler Textplatzhalter 75">
            <a:extLst>
              <a:ext uri="{FF2B5EF4-FFF2-40B4-BE49-F238E27FC236}">
                <a16:creationId xmlns:a16="http://schemas.microsoft.com/office/drawing/2014/main" id="{2D1B504A-4133-4C24-BDC9-42E2499AC2B1}"/>
              </a:ext>
            </a:extLst>
          </p:cNvPr>
          <p:cNvSpPr>
            <a:spLocks noGrp="1"/>
          </p:cNvSpPr>
          <p:nvPr>
            <p:ph type="body" orient="vert" idx="13"/>
          </p:nvPr>
        </p:nvSpPr>
        <p:spPr>
          <a:xfrm>
            <a:off x="8256431" y="6208499"/>
            <a:ext cx="3567787" cy="1052365"/>
          </a:xfrm>
        </p:spPr>
        <p:txBody>
          <a:bodyPr/>
          <a:lstStyle/>
          <a:p>
            <a:pPr marL="0" indent="0">
              <a:buNone/>
            </a:pPr>
            <a:r>
              <a:rPr lang="de-DE" sz="2159" dirty="0">
                <a:solidFill>
                  <a:srgbClr val="0075BF"/>
                </a:solidFill>
              </a:rPr>
              <a:t>remigiuszs@ppedv.de</a:t>
            </a:r>
          </a:p>
        </p:txBody>
      </p:sp>
      <p:sp>
        <p:nvSpPr>
          <p:cNvPr id="33" name="Vertikaler Textplatzhalter 32">
            <a:extLst>
              <a:ext uri="{FF2B5EF4-FFF2-40B4-BE49-F238E27FC236}">
                <a16:creationId xmlns:a16="http://schemas.microsoft.com/office/drawing/2014/main" id="{339A2B50-4542-4B4A-8696-1327FB9996A5}"/>
              </a:ext>
            </a:extLst>
          </p:cNvPr>
          <p:cNvSpPr>
            <a:spLocks noGrp="1"/>
          </p:cNvSpPr>
          <p:nvPr>
            <p:ph type="body" orient="vert" idx="14"/>
          </p:nvPr>
        </p:nvSpPr>
        <p:spPr>
          <a:xfrm>
            <a:off x="8140760" y="5672991"/>
            <a:ext cx="2719977" cy="424169"/>
          </a:xfrm>
        </p:spPr>
        <p:txBody>
          <a:bodyPr/>
          <a:lstStyle/>
          <a:p>
            <a:r>
              <a:rPr lang="de-DE" dirty="0"/>
              <a:t>Senior Trainer ppedv AG</a:t>
            </a:r>
          </a:p>
        </p:txBody>
      </p:sp>
      <p:sp>
        <p:nvSpPr>
          <p:cNvPr id="63" name="Vertikaler Textplatzhalter 163">
            <a:extLst>
              <a:ext uri="{FF2B5EF4-FFF2-40B4-BE49-F238E27FC236}">
                <a16:creationId xmlns:a16="http://schemas.microsoft.com/office/drawing/2014/main" id="{3FFEB116-05BC-48A7-8409-AD79F087E029}"/>
              </a:ext>
            </a:extLst>
          </p:cNvPr>
          <p:cNvSpPr>
            <a:spLocks noGrp="1"/>
          </p:cNvSpPr>
          <p:nvPr>
            <p:ph type="body" orient="vert" idx="16"/>
          </p:nvPr>
        </p:nvSpPr>
        <p:spPr>
          <a:xfrm>
            <a:off x="8508680" y="5990049"/>
            <a:ext cx="2719978" cy="264819"/>
          </a:xfrm>
        </p:spPr>
        <p:txBody>
          <a:bodyPr>
            <a:normAutofit fontScale="92500" lnSpcReduction="20000"/>
          </a:bodyPr>
          <a:lstStyle/>
          <a:p>
            <a:r>
              <a:rPr lang="de-DE" sz="1511" dirty="0"/>
              <a:t>Email:</a:t>
            </a:r>
          </a:p>
        </p:txBody>
      </p:sp>
      <p:sp>
        <p:nvSpPr>
          <p:cNvPr id="50" name="Vertikaler Textplatzhalter 49">
            <a:extLst>
              <a:ext uri="{FF2B5EF4-FFF2-40B4-BE49-F238E27FC236}">
                <a16:creationId xmlns:a16="http://schemas.microsoft.com/office/drawing/2014/main" id="{E3F56F26-D4D3-46DE-A387-753E99FE223E}"/>
              </a:ext>
            </a:extLst>
          </p:cNvPr>
          <p:cNvSpPr>
            <a:spLocks noGrp="1"/>
          </p:cNvSpPr>
          <p:nvPr>
            <p:ph type="body" orient="vert" idx="1"/>
          </p:nvPr>
        </p:nvSpPr>
        <p:spPr>
          <a:xfrm>
            <a:off x="3652601" y="1621380"/>
            <a:ext cx="7499893" cy="2331445"/>
          </a:xfrm>
        </p:spPr>
        <p:txBody>
          <a:bodyPr>
            <a:noAutofit/>
          </a:bodyPr>
          <a:lstStyle/>
          <a:p>
            <a:pPr lvl="2"/>
            <a:r>
              <a:rPr lang="de-DE" sz="1836" dirty="0"/>
              <a:t>Bachelor of Arts in Business Administration</a:t>
            </a:r>
          </a:p>
          <a:p>
            <a:pPr lvl="2"/>
            <a:r>
              <a:rPr lang="de-DE" sz="1836" dirty="0"/>
              <a:t>Trainer ppedv AG, im Bereich MS Office, Projectmanagment, Project, SharePoint</a:t>
            </a:r>
          </a:p>
          <a:p>
            <a:pPr lvl="2"/>
            <a:r>
              <a:rPr lang="de-DE" sz="1836" dirty="0"/>
              <a:t>Themenschwerpunkte: </a:t>
            </a:r>
          </a:p>
          <a:p>
            <a:pPr lvl="2"/>
            <a:r>
              <a:rPr lang="de-DE" sz="1836" dirty="0"/>
              <a:t>	Projektmanagement mit Sharepoint 2016</a:t>
            </a:r>
          </a:p>
          <a:p>
            <a:pPr lvl="2"/>
            <a:r>
              <a:rPr lang="de-DE" sz="1836" dirty="0"/>
              <a:t>	Projekt Professional 2016</a:t>
            </a:r>
          </a:p>
          <a:p>
            <a:pPr lvl="2"/>
            <a:r>
              <a:rPr lang="de-DE" sz="1836" dirty="0"/>
              <a:t>	SharePoint Designer 2010 / 2013</a:t>
            </a:r>
          </a:p>
          <a:p>
            <a:pPr lvl="2"/>
            <a:r>
              <a:rPr lang="de-DE" sz="1836" dirty="0"/>
              <a:t>	SharePoint und Office Integration</a:t>
            </a:r>
          </a:p>
          <a:p>
            <a:pPr lvl="2"/>
            <a:r>
              <a:rPr lang="de-DE" sz="1836" dirty="0"/>
              <a:t>	Nintex Workflows</a:t>
            </a:r>
          </a:p>
          <a:p>
            <a:pPr lvl="2"/>
            <a:r>
              <a:rPr lang="de-DE" sz="1836" dirty="0"/>
              <a:t>	Power BI</a:t>
            </a:r>
          </a:p>
          <a:p>
            <a:pPr lvl="2"/>
            <a:r>
              <a:rPr lang="de-DE" sz="1836" dirty="0"/>
              <a:t>	Office365</a:t>
            </a:r>
          </a:p>
          <a:p>
            <a:pPr lvl="2"/>
            <a:r>
              <a:rPr lang="de-DE" sz="1836" dirty="0"/>
              <a:t>	SQL Abfragesprache und Tuning</a:t>
            </a:r>
          </a:p>
        </p:txBody>
      </p:sp>
      <p:sp>
        <p:nvSpPr>
          <p:cNvPr id="12" name="Rechteck 11"/>
          <p:cNvSpPr/>
          <p:nvPr/>
        </p:nvSpPr>
        <p:spPr>
          <a:xfrm>
            <a:off x="881" y="55"/>
            <a:ext cx="3366492" cy="6994418"/>
          </a:xfrm>
          <a:prstGeom prst="rect">
            <a:avLst/>
          </a:prstGeom>
          <a:solidFill>
            <a:srgbClr val="0075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85"/>
            <a:endParaRPr lang="de-DE" sz="1836">
              <a:solidFill>
                <a:prstClr val="white"/>
              </a:solidFill>
              <a:latin typeface="Calibri"/>
            </a:endParaRPr>
          </a:p>
        </p:txBody>
      </p:sp>
    </p:spTree>
    <p:extLst>
      <p:ext uri="{BB962C8B-B14F-4D97-AF65-F5344CB8AC3E}">
        <p14:creationId xmlns:p14="http://schemas.microsoft.com/office/powerpoint/2010/main" val="3792817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31590" y="360301"/>
            <a:ext cx="11239464" cy="439465"/>
          </a:xfrm>
        </p:spPr>
        <p:txBody>
          <a:bodyPr>
            <a:normAutofit fontScale="90000"/>
          </a:bodyPr>
          <a:lstStyle/>
          <a:p>
            <a:pPr algn="l"/>
            <a:r>
              <a:rPr lang="de-DE" dirty="0"/>
              <a:t>Erstellen einer Richtlinie für Informationsbarrieren</a:t>
            </a:r>
            <a:endParaRPr lang="en-US" dirty="0"/>
          </a:p>
        </p:txBody>
      </p:sp>
      <p:sp>
        <p:nvSpPr>
          <p:cNvPr id="87" name="Text Placeholder 5">
            <a:extLst>
              <a:ext uri="{FF2B5EF4-FFF2-40B4-BE49-F238E27FC236}">
                <a16:creationId xmlns:a16="http://schemas.microsoft.com/office/drawing/2014/main" id="{75F61E4D-D3DC-44C7-A5FE-540D18E482CB}"/>
              </a:ext>
            </a:extLst>
          </p:cNvPr>
          <p:cNvSpPr txBox="1">
            <a:spLocks/>
          </p:cNvSpPr>
          <p:nvPr/>
        </p:nvSpPr>
        <p:spPr>
          <a:xfrm>
            <a:off x="600059" y="1078992"/>
            <a:ext cx="11318875" cy="677108"/>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rgbClr val="000000"/>
                </a:solidFill>
                <a:latin typeface="+mn-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rgbClr val="000000"/>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000000"/>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4" kern="1200" spc="0" baseline="0">
                <a:solidFill>
                  <a:srgbClr val="000000"/>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solidFill>
                  <a:srgbClr val="000000"/>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de-DE" sz="2200" dirty="0">
                <a:latin typeface="+mj-lt"/>
              </a:rPr>
              <a:t>Richtlinien für Informationsbarrieren werden erstellt, wenn ein Administrator die Kommunikation zwischen bestimmten Personen oder Gruppen in Teams einschränken möchte, einschließlich:</a:t>
            </a:r>
            <a:endParaRPr lang="en-US" sz="2200" dirty="0">
              <a:latin typeface="+mj-lt"/>
            </a:endParaRPr>
          </a:p>
        </p:txBody>
      </p:sp>
      <p:pic>
        <p:nvPicPr>
          <p:cNvPr id="79" name="Picture 78" descr="Icon of a person inside a frame">
            <a:extLst>
              <a:ext uri="{FF2B5EF4-FFF2-40B4-BE49-F238E27FC236}">
                <a16:creationId xmlns:a16="http://schemas.microsoft.com/office/drawing/2014/main" id="{AE1F8FF5-47AD-477E-BE20-12BB33887BA3}"/>
              </a:ext>
            </a:extLst>
          </p:cNvPr>
          <p:cNvPicPr>
            <a:picLocks noChangeAspect="1"/>
          </p:cNvPicPr>
          <p:nvPr/>
        </p:nvPicPr>
        <p:blipFill>
          <a:blip r:embed="rId3"/>
          <a:stretch>
            <a:fillRect/>
          </a:stretch>
        </p:blipFill>
        <p:spPr>
          <a:xfrm>
            <a:off x="524178" y="2114670"/>
            <a:ext cx="797052" cy="798576"/>
          </a:xfrm>
          <a:prstGeom prst="rect">
            <a:avLst/>
          </a:prstGeom>
        </p:spPr>
      </p:pic>
      <p:sp>
        <p:nvSpPr>
          <p:cNvPr id="89" name="Rectangle 88">
            <a:extLst>
              <a:ext uri="{FF2B5EF4-FFF2-40B4-BE49-F238E27FC236}">
                <a16:creationId xmlns:a16="http://schemas.microsoft.com/office/drawing/2014/main" id="{17453C44-ED6A-4E8A-91F7-0F4B461DB3FA}"/>
              </a:ext>
            </a:extLst>
          </p:cNvPr>
          <p:cNvSpPr/>
          <p:nvPr/>
        </p:nvSpPr>
        <p:spPr>
          <a:xfrm>
            <a:off x="1527174" y="2297169"/>
            <a:ext cx="4714875" cy="307777"/>
          </a:xfrm>
          <a:prstGeom prst="rect">
            <a:avLst/>
          </a:prstGeom>
        </p:spPr>
        <p:txBody>
          <a:bodyPr wrap="square" lIns="0" tIns="0" rIns="0" bIns="0">
            <a:spAutoFit/>
          </a:bodyPr>
          <a:lstStyle/>
          <a:p>
            <a:pPr marL="0" lvl="1" indent="0">
              <a:spcBef>
                <a:spcPts val="0"/>
              </a:spcBef>
              <a:spcAft>
                <a:spcPts val="300"/>
              </a:spcAft>
              <a:buNone/>
            </a:pPr>
            <a:r>
              <a:rPr lang="en-US" sz="2000" dirty="0" err="1"/>
              <a:t>Suchen</a:t>
            </a:r>
            <a:r>
              <a:rPr lang="en-US" sz="2000" dirty="0"/>
              <a:t> </a:t>
            </a:r>
            <a:r>
              <a:rPr lang="en-US" sz="2000" dirty="0" err="1"/>
              <a:t>nach</a:t>
            </a:r>
            <a:r>
              <a:rPr lang="en-US" sz="2000" dirty="0"/>
              <a:t> </a:t>
            </a:r>
            <a:r>
              <a:rPr lang="en-US" sz="2000" dirty="0" err="1"/>
              <a:t>einem</a:t>
            </a:r>
            <a:r>
              <a:rPr lang="en-US" sz="2000" dirty="0"/>
              <a:t> </a:t>
            </a:r>
            <a:r>
              <a:rPr lang="en-US" sz="2000" dirty="0" err="1"/>
              <a:t>Benutzer</a:t>
            </a:r>
            <a:endParaRPr lang="en-US" sz="2000" dirty="0">
              <a:latin typeface="+mn-lt"/>
            </a:endParaRPr>
          </a:p>
        </p:txBody>
      </p:sp>
      <p:cxnSp>
        <p:nvCxnSpPr>
          <p:cNvPr id="90" name="Straight Connector 89">
            <a:extLst>
              <a:ext uri="{FF2B5EF4-FFF2-40B4-BE49-F238E27FC236}">
                <a16:creationId xmlns:a16="http://schemas.microsoft.com/office/drawing/2014/main" id="{8DB2A975-DFBF-4C47-9FCE-39FD2F3AE467}"/>
              </a:ext>
              <a:ext uri="{C183D7F6-B498-43B3-948B-1728B52AA6E4}">
                <adec:decorative xmlns:adec="http://schemas.microsoft.com/office/drawing/2017/decorative" val="1"/>
              </a:ext>
            </a:extLst>
          </p:cNvPr>
          <p:cNvCxnSpPr>
            <a:cxnSpLocks/>
          </p:cNvCxnSpPr>
          <p:nvPr/>
        </p:nvCxnSpPr>
        <p:spPr>
          <a:xfrm>
            <a:off x="1527175" y="2983000"/>
            <a:ext cx="448056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Icon of person">
            <a:extLst>
              <a:ext uri="{FF2B5EF4-FFF2-40B4-BE49-F238E27FC236}">
                <a16:creationId xmlns:a16="http://schemas.microsoft.com/office/drawing/2014/main" id="{7397AF6B-C216-4A4F-8D14-614551866BC0}"/>
              </a:ext>
            </a:extLst>
          </p:cNvPr>
          <p:cNvPicPr>
            <a:picLocks noChangeAspect="1"/>
          </p:cNvPicPr>
          <p:nvPr/>
        </p:nvPicPr>
        <p:blipFill>
          <a:blip r:embed="rId4"/>
          <a:stretch>
            <a:fillRect/>
          </a:stretch>
        </p:blipFill>
        <p:spPr>
          <a:xfrm>
            <a:off x="524178" y="3116783"/>
            <a:ext cx="797052" cy="798576"/>
          </a:xfrm>
          <a:prstGeom prst="rect">
            <a:avLst/>
          </a:prstGeom>
        </p:spPr>
      </p:pic>
      <p:sp>
        <p:nvSpPr>
          <p:cNvPr id="92" name="Rectangle 91">
            <a:extLst>
              <a:ext uri="{FF2B5EF4-FFF2-40B4-BE49-F238E27FC236}">
                <a16:creationId xmlns:a16="http://schemas.microsoft.com/office/drawing/2014/main" id="{0A8E7E37-F538-4FC4-8224-C9BAFBED9E02}"/>
              </a:ext>
            </a:extLst>
          </p:cNvPr>
          <p:cNvSpPr/>
          <p:nvPr/>
        </p:nvSpPr>
        <p:spPr>
          <a:xfrm>
            <a:off x="1527174" y="3361054"/>
            <a:ext cx="4714875" cy="307777"/>
          </a:xfrm>
          <a:prstGeom prst="rect">
            <a:avLst/>
          </a:prstGeom>
        </p:spPr>
        <p:txBody>
          <a:bodyPr wrap="square" lIns="0" tIns="0" rIns="0" bIns="0">
            <a:spAutoFit/>
          </a:bodyPr>
          <a:lstStyle/>
          <a:p>
            <a:pPr marL="0" lvl="1" indent="0">
              <a:spcBef>
                <a:spcPts val="300"/>
              </a:spcBef>
              <a:spcAft>
                <a:spcPts val="300"/>
              </a:spcAft>
              <a:buNone/>
            </a:pPr>
            <a:r>
              <a:rPr lang="de-DE" sz="2000" dirty="0"/>
              <a:t>Hinzufügen eines Mitglieds zu einem Team</a:t>
            </a:r>
            <a:endParaRPr lang="en-US" sz="2000" dirty="0">
              <a:latin typeface="+mn-lt"/>
            </a:endParaRPr>
          </a:p>
        </p:txBody>
      </p:sp>
      <p:cxnSp>
        <p:nvCxnSpPr>
          <p:cNvPr id="93" name="Straight Connector 92">
            <a:extLst>
              <a:ext uri="{FF2B5EF4-FFF2-40B4-BE49-F238E27FC236}">
                <a16:creationId xmlns:a16="http://schemas.microsoft.com/office/drawing/2014/main" id="{54BC7D81-F2D5-4EB2-8C3D-008BC5D1E3A7}"/>
              </a:ext>
              <a:ext uri="{C183D7F6-B498-43B3-948B-1728B52AA6E4}">
                <adec:decorative xmlns:adec="http://schemas.microsoft.com/office/drawing/2017/decorative" val="1"/>
              </a:ext>
            </a:extLst>
          </p:cNvPr>
          <p:cNvCxnSpPr>
            <a:cxnSpLocks/>
          </p:cNvCxnSpPr>
          <p:nvPr/>
        </p:nvCxnSpPr>
        <p:spPr>
          <a:xfrm>
            <a:off x="1527175" y="4046885"/>
            <a:ext cx="448056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5" name="Picture 14" descr="Icon of two people with chat bubble ">
            <a:extLst>
              <a:ext uri="{FF2B5EF4-FFF2-40B4-BE49-F238E27FC236}">
                <a16:creationId xmlns:a16="http://schemas.microsoft.com/office/drawing/2014/main" id="{10F25820-6D7F-45EB-AA5D-5C7D9A065B09}"/>
              </a:ext>
            </a:extLst>
          </p:cNvPr>
          <p:cNvPicPr>
            <a:picLocks noChangeAspect="1"/>
          </p:cNvPicPr>
          <p:nvPr/>
        </p:nvPicPr>
        <p:blipFill>
          <a:blip r:embed="rId5"/>
          <a:stretch>
            <a:fillRect/>
          </a:stretch>
        </p:blipFill>
        <p:spPr>
          <a:xfrm>
            <a:off x="524178" y="4180669"/>
            <a:ext cx="797052" cy="798576"/>
          </a:xfrm>
          <a:prstGeom prst="rect">
            <a:avLst/>
          </a:prstGeom>
        </p:spPr>
      </p:pic>
      <p:sp>
        <p:nvSpPr>
          <p:cNvPr id="95" name="Rectangle 94">
            <a:extLst>
              <a:ext uri="{FF2B5EF4-FFF2-40B4-BE49-F238E27FC236}">
                <a16:creationId xmlns:a16="http://schemas.microsoft.com/office/drawing/2014/main" id="{8057F8B1-2E71-420E-8FFC-1AF0900CCEAE}"/>
              </a:ext>
            </a:extLst>
          </p:cNvPr>
          <p:cNvSpPr/>
          <p:nvPr/>
        </p:nvSpPr>
        <p:spPr>
          <a:xfrm>
            <a:off x="1527175" y="4424939"/>
            <a:ext cx="4648904" cy="307777"/>
          </a:xfrm>
          <a:prstGeom prst="rect">
            <a:avLst/>
          </a:prstGeom>
        </p:spPr>
        <p:txBody>
          <a:bodyPr wrap="square" lIns="0" tIns="0" rIns="0" bIns="0">
            <a:spAutoFit/>
          </a:bodyPr>
          <a:lstStyle/>
          <a:p>
            <a:pPr marL="0" lvl="1" indent="0">
              <a:spcBef>
                <a:spcPts val="300"/>
              </a:spcBef>
              <a:spcAft>
                <a:spcPts val="300"/>
              </a:spcAft>
              <a:buNone/>
            </a:pPr>
            <a:r>
              <a:rPr lang="de-DE" sz="2000" dirty="0"/>
              <a:t>Starten einer Chat-Sitzung mit jemandem</a:t>
            </a:r>
            <a:endParaRPr lang="en-US" sz="2000" dirty="0">
              <a:latin typeface="+mn-lt"/>
            </a:endParaRPr>
          </a:p>
        </p:txBody>
      </p:sp>
      <p:cxnSp>
        <p:nvCxnSpPr>
          <p:cNvPr id="96" name="Straight Connector 95">
            <a:extLst>
              <a:ext uri="{FF2B5EF4-FFF2-40B4-BE49-F238E27FC236}">
                <a16:creationId xmlns:a16="http://schemas.microsoft.com/office/drawing/2014/main" id="{53CD3D96-A3A3-4BB1-95E0-CE599715BE08}"/>
              </a:ext>
              <a:ext uri="{C183D7F6-B498-43B3-948B-1728B52AA6E4}">
                <adec:decorative xmlns:adec="http://schemas.microsoft.com/office/drawing/2017/decorative" val="1"/>
              </a:ext>
            </a:extLst>
          </p:cNvPr>
          <p:cNvCxnSpPr>
            <a:cxnSpLocks/>
          </p:cNvCxnSpPr>
          <p:nvPr/>
        </p:nvCxnSpPr>
        <p:spPr>
          <a:xfrm>
            <a:off x="1527175" y="5110770"/>
            <a:ext cx="448056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8" name="Picture 17" descr="Icon of two people with a plus sign">
            <a:extLst>
              <a:ext uri="{FF2B5EF4-FFF2-40B4-BE49-F238E27FC236}">
                <a16:creationId xmlns:a16="http://schemas.microsoft.com/office/drawing/2014/main" id="{747BAD40-6114-4001-A5E3-712DD6828BDF}"/>
              </a:ext>
            </a:extLst>
          </p:cNvPr>
          <p:cNvPicPr>
            <a:picLocks noChangeAspect="1"/>
          </p:cNvPicPr>
          <p:nvPr/>
        </p:nvPicPr>
        <p:blipFill>
          <a:blip r:embed="rId6"/>
          <a:stretch>
            <a:fillRect/>
          </a:stretch>
        </p:blipFill>
        <p:spPr>
          <a:xfrm>
            <a:off x="565634" y="5244554"/>
            <a:ext cx="797052" cy="798576"/>
          </a:xfrm>
          <a:prstGeom prst="rect">
            <a:avLst/>
          </a:prstGeom>
        </p:spPr>
      </p:pic>
      <p:sp>
        <p:nvSpPr>
          <p:cNvPr id="98" name="Rectangle 97">
            <a:extLst>
              <a:ext uri="{FF2B5EF4-FFF2-40B4-BE49-F238E27FC236}">
                <a16:creationId xmlns:a16="http://schemas.microsoft.com/office/drawing/2014/main" id="{EBD52828-BB13-42AE-B61A-A0B76C129D54}"/>
              </a:ext>
            </a:extLst>
          </p:cNvPr>
          <p:cNvSpPr/>
          <p:nvPr/>
        </p:nvSpPr>
        <p:spPr>
          <a:xfrm>
            <a:off x="1527174" y="5488826"/>
            <a:ext cx="4714875" cy="307777"/>
          </a:xfrm>
          <a:prstGeom prst="rect">
            <a:avLst/>
          </a:prstGeom>
        </p:spPr>
        <p:txBody>
          <a:bodyPr wrap="square" lIns="0" tIns="0" rIns="0" bIns="0">
            <a:spAutoFit/>
          </a:bodyPr>
          <a:lstStyle/>
          <a:p>
            <a:pPr marL="0" lvl="1" indent="0">
              <a:spcBef>
                <a:spcPts val="300"/>
              </a:spcBef>
              <a:spcAft>
                <a:spcPts val="300"/>
              </a:spcAft>
              <a:buNone/>
            </a:pPr>
            <a:r>
              <a:rPr lang="en-US" sz="2000" dirty="0" err="1"/>
              <a:t>Starten</a:t>
            </a:r>
            <a:r>
              <a:rPr lang="en-US" sz="2000" dirty="0"/>
              <a:t> </a:t>
            </a:r>
            <a:r>
              <a:rPr lang="en-US" sz="2000" dirty="0" err="1"/>
              <a:t>eines</a:t>
            </a:r>
            <a:r>
              <a:rPr lang="en-US" sz="2000" dirty="0"/>
              <a:t> </a:t>
            </a:r>
            <a:r>
              <a:rPr lang="en-US" sz="2000" dirty="0" err="1"/>
              <a:t>Gruppenchats</a:t>
            </a:r>
            <a:endParaRPr lang="en-US" sz="2000" dirty="0">
              <a:latin typeface="+mn-lt"/>
            </a:endParaRPr>
          </a:p>
        </p:txBody>
      </p:sp>
      <p:pic>
        <p:nvPicPr>
          <p:cNvPr id="20" name="Picture 19" descr="Icon of three people with downward pointing arrow">
            <a:extLst>
              <a:ext uri="{FF2B5EF4-FFF2-40B4-BE49-F238E27FC236}">
                <a16:creationId xmlns:a16="http://schemas.microsoft.com/office/drawing/2014/main" id="{2A8F35A0-D9C4-49E2-932B-2BA6B511ED45}"/>
              </a:ext>
            </a:extLst>
          </p:cNvPr>
          <p:cNvPicPr>
            <a:picLocks noChangeAspect="1"/>
          </p:cNvPicPr>
          <p:nvPr/>
        </p:nvPicPr>
        <p:blipFill>
          <a:blip r:embed="rId7"/>
          <a:stretch>
            <a:fillRect/>
          </a:stretch>
        </p:blipFill>
        <p:spPr>
          <a:xfrm>
            <a:off x="6590000" y="2116194"/>
            <a:ext cx="797052" cy="797052"/>
          </a:xfrm>
          <a:prstGeom prst="rect">
            <a:avLst/>
          </a:prstGeom>
        </p:spPr>
      </p:pic>
      <p:sp>
        <p:nvSpPr>
          <p:cNvPr id="102" name="Rectangle 101">
            <a:extLst>
              <a:ext uri="{FF2B5EF4-FFF2-40B4-BE49-F238E27FC236}">
                <a16:creationId xmlns:a16="http://schemas.microsoft.com/office/drawing/2014/main" id="{1A5F301D-1CA6-4F3A-9EFF-4DC362991A0E}"/>
              </a:ext>
            </a:extLst>
          </p:cNvPr>
          <p:cNvSpPr/>
          <p:nvPr/>
        </p:nvSpPr>
        <p:spPr>
          <a:xfrm>
            <a:off x="7643797" y="2360466"/>
            <a:ext cx="4213241" cy="615553"/>
          </a:xfrm>
          <a:prstGeom prst="rect">
            <a:avLst/>
          </a:prstGeom>
        </p:spPr>
        <p:txBody>
          <a:bodyPr wrap="square" lIns="0" tIns="0" rIns="0" bIns="0">
            <a:spAutoFit/>
          </a:bodyPr>
          <a:lstStyle/>
          <a:p>
            <a:pPr marL="0" lvl="1" indent="0">
              <a:spcBef>
                <a:spcPts val="300"/>
              </a:spcBef>
              <a:spcAft>
                <a:spcPts val="300"/>
              </a:spcAft>
              <a:buNone/>
            </a:pPr>
            <a:r>
              <a:rPr lang="de-DE" sz="2000" dirty="0"/>
              <a:t>Einladen einer Person zur Teilnahme an einer Besprechung</a:t>
            </a:r>
            <a:endParaRPr lang="en-US" sz="2000" dirty="0">
              <a:latin typeface="+mn-lt"/>
            </a:endParaRPr>
          </a:p>
        </p:txBody>
      </p:sp>
      <p:cxnSp>
        <p:nvCxnSpPr>
          <p:cNvPr id="103" name="Straight Connector 102">
            <a:extLst>
              <a:ext uri="{FF2B5EF4-FFF2-40B4-BE49-F238E27FC236}">
                <a16:creationId xmlns:a16="http://schemas.microsoft.com/office/drawing/2014/main" id="{861B483D-F27A-4205-B5DC-FA37205E3746}"/>
              </a:ext>
              <a:ext uri="{C183D7F6-B498-43B3-948B-1728B52AA6E4}">
                <adec:decorative xmlns:adec="http://schemas.microsoft.com/office/drawing/2017/decorative" val="1"/>
              </a:ext>
            </a:extLst>
          </p:cNvPr>
          <p:cNvCxnSpPr>
            <a:cxnSpLocks/>
          </p:cNvCxnSpPr>
          <p:nvPr/>
        </p:nvCxnSpPr>
        <p:spPr>
          <a:xfrm>
            <a:off x="7643797" y="3030473"/>
            <a:ext cx="421324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2" name="Picture 21" descr="Icon of a screen with a person in it representing a videocall">
            <a:extLst>
              <a:ext uri="{FF2B5EF4-FFF2-40B4-BE49-F238E27FC236}">
                <a16:creationId xmlns:a16="http://schemas.microsoft.com/office/drawing/2014/main" id="{9D26EA4E-300B-4232-B820-EDCB77C011C0}"/>
              </a:ext>
            </a:extLst>
          </p:cNvPr>
          <p:cNvPicPr>
            <a:picLocks noChangeAspect="1"/>
          </p:cNvPicPr>
          <p:nvPr/>
        </p:nvPicPr>
        <p:blipFill>
          <a:blip r:embed="rId8"/>
          <a:stretch>
            <a:fillRect/>
          </a:stretch>
        </p:blipFill>
        <p:spPr>
          <a:xfrm>
            <a:off x="6590000" y="3148432"/>
            <a:ext cx="797052" cy="797052"/>
          </a:xfrm>
          <a:prstGeom prst="rect">
            <a:avLst/>
          </a:prstGeom>
        </p:spPr>
      </p:pic>
      <p:sp>
        <p:nvSpPr>
          <p:cNvPr id="105" name="Rectangle 104">
            <a:extLst>
              <a:ext uri="{FF2B5EF4-FFF2-40B4-BE49-F238E27FC236}">
                <a16:creationId xmlns:a16="http://schemas.microsoft.com/office/drawing/2014/main" id="{55E1DE36-BC5F-43C2-A506-5968B2D03D9A}"/>
              </a:ext>
            </a:extLst>
          </p:cNvPr>
          <p:cNvSpPr/>
          <p:nvPr/>
        </p:nvSpPr>
        <p:spPr>
          <a:xfrm>
            <a:off x="7643797" y="3392703"/>
            <a:ext cx="4213241" cy="307777"/>
          </a:xfrm>
          <a:prstGeom prst="rect">
            <a:avLst/>
          </a:prstGeom>
        </p:spPr>
        <p:txBody>
          <a:bodyPr wrap="square" lIns="0" tIns="0" rIns="0" bIns="0">
            <a:spAutoFit/>
          </a:bodyPr>
          <a:lstStyle/>
          <a:p>
            <a:pPr marL="0" lvl="1" indent="0">
              <a:spcBef>
                <a:spcPts val="300"/>
              </a:spcBef>
              <a:spcAft>
                <a:spcPts val="300"/>
              </a:spcAft>
              <a:buNone/>
            </a:pPr>
            <a:r>
              <a:rPr lang="en-US" sz="2000" dirty="0" err="1"/>
              <a:t>Freigeben</a:t>
            </a:r>
            <a:r>
              <a:rPr lang="en-US" sz="2000" dirty="0"/>
              <a:t> </a:t>
            </a:r>
            <a:r>
              <a:rPr lang="en-US" sz="2000" dirty="0" err="1"/>
              <a:t>eines</a:t>
            </a:r>
            <a:r>
              <a:rPr lang="en-US" sz="2000" dirty="0"/>
              <a:t> </a:t>
            </a:r>
            <a:r>
              <a:rPr lang="en-US" sz="2000" dirty="0" err="1"/>
              <a:t>Bildschirms</a:t>
            </a:r>
            <a:endParaRPr lang="en-US" sz="2000" dirty="0">
              <a:latin typeface="+mn-lt"/>
            </a:endParaRPr>
          </a:p>
        </p:txBody>
      </p:sp>
      <p:cxnSp>
        <p:nvCxnSpPr>
          <p:cNvPr id="106" name="Straight Connector 105">
            <a:extLst>
              <a:ext uri="{FF2B5EF4-FFF2-40B4-BE49-F238E27FC236}">
                <a16:creationId xmlns:a16="http://schemas.microsoft.com/office/drawing/2014/main" id="{E311002B-43CE-4F56-B0FA-56CC702B4E4E}"/>
              </a:ext>
              <a:ext uri="{C183D7F6-B498-43B3-948B-1728B52AA6E4}">
                <adec:decorative xmlns:adec="http://schemas.microsoft.com/office/drawing/2017/decorative" val="1"/>
              </a:ext>
            </a:extLst>
          </p:cNvPr>
          <p:cNvCxnSpPr>
            <a:cxnSpLocks/>
          </p:cNvCxnSpPr>
          <p:nvPr/>
        </p:nvCxnSpPr>
        <p:spPr>
          <a:xfrm>
            <a:off x="7643797" y="4062710"/>
            <a:ext cx="425115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3" name="Picture 32" descr="Icon of a person using communicating device">
            <a:extLst>
              <a:ext uri="{FF2B5EF4-FFF2-40B4-BE49-F238E27FC236}">
                <a16:creationId xmlns:a16="http://schemas.microsoft.com/office/drawing/2014/main" id="{F3FEFBA9-0479-45B8-B072-6B8A7454CD73}"/>
              </a:ext>
            </a:extLst>
          </p:cNvPr>
          <p:cNvPicPr>
            <a:picLocks noChangeAspect="1"/>
          </p:cNvPicPr>
          <p:nvPr/>
        </p:nvPicPr>
        <p:blipFill>
          <a:blip r:embed="rId9"/>
          <a:stretch>
            <a:fillRect/>
          </a:stretch>
        </p:blipFill>
        <p:spPr>
          <a:xfrm>
            <a:off x="6590000" y="4180669"/>
            <a:ext cx="797052" cy="797052"/>
          </a:xfrm>
          <a:prstGeom prst="rect">
            <a:avLst/>
          </a:prstGeom>
        </p:spPr>
      </p:pic>
      <p:sp>
        <p:nvSpPr>
          <p:cNvPr id="108" name="Rectangle 107">
            <a:extLst>
              <a:ext uri="{FF2B5EF4-FFF2-40B4-BE49-F238E27FC236}">
                <a16:creationId xmlns:a16="http://schemas.microsoft.com/office/drawing/2014/main" id="{26E62692-E65E-4375-8EAA-DA531ABBE4BC}"/>
              </a:ext>
            </a:extLst>
          </p:cNvPr>
          <p:cNvSpPr/>
          <p:nvPr/>
        </p:nvSpPr>
        <p:spPr>
          <a:xfrm>
            <a:off x="7643797" y="4424941"/>
            <a:ext cx="4213241" cy="307777"/>
          </a:xfrm>
          <a:prstGeom prst="rect">
            <a:avLst/>
          </a:prstGeom>
        </p:spPr>
        <p:txBody>
          <a:bodyPr wrap="square" lIns="0" tIns="0" rIns="0" bIns="0">
            <a:spAutoFit/>
          </a:bodyPr>
          <a:lstStyle/>
          <a:p>
            <a:pPr marL="0" lvl="1" indent="0">
              <a:spcBef>
                <a:spcPts val="300"/>
              </a:spcBef>
              <a:spcAft>
                <a:spcPts val="300"/>
              </a:spcAft>
              <a:buNone/>
            </a:pPr>
            <a:r>
              <a:rPr lang="en-US" sz="2000" dirty="0" err="1"/>
              <a:t>Platzieren</a:t>
            </a:r>
            <a:r>
              <a:rPr lang="en-US" sz="2000" dirty="0"/>
              <a:t> </a:t>
            </a:r>
            <a:r>
              <a:rPr lang="en-US" sz="2000" dirty="0" err="1"/>
              <a:t>eines</a:t>
            </a:r>
            <a:r>
              <a:rPr lang="en-US" sz="2000" dirty="0"/>
              <a:t> </a:t>
            </a:r>
            <a:r>
              <a:rPr lang="en-US" sz="2000" dirty="0" err="1"/>
              <a:t>Anrufs</a:t>
            </a:r>
            <a:endParaRPr lang="en-US" sz="2000" dirty="0"/>
          </a:p>
        </p:txBody>
      </p:sp>
    </p:spTree>
    <p:extLst>
      <p:ext uri="{BB962C8B-B14F-4D97-AF65-F5344CB8AC3E}">
        <p14:creationId xmlns:p14="http://schemas.microsoft.com/office/powerpoint/2010/main" val="249681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10569" y="339281"/>
            <a:ext cx="11239464" cy="439465"/>
          </a:xfrm>
        </p:spPr>
        <p:txBody>
          <a:bodyPr>
            <a:normAutofit fontScale="90000"/>
          </a:bodyPr>
          <a:lstStyle/>
          <a:p>
            <a:pPr algn="l"/>
            <a:r>
              <a:rPr lang="de-DE" dirty="0"/>
              <a:t>Erstellen einer Richtlinie für Informationsbarrieren  </a:t>
            </a:r>
            <a:endParaRPr lang="en-US" dirty="0"/>
          </a:p>
        </p:txBody>
      </p:sp>
      <p:pic>
        <p:nvPicPr>
          <p:cNvPr id="26" name="Picture 25" descr="Icon of two screens with a check mark on the first screen">
            <a:extLst>
              <a:ext uri="{FF2B5EF4-FFF2-40B4-BE49-F238E27FC236}">
                <a16:creationId xmlns:a16="http://schemas.microsoft.com/office/drawing/2014/main" id="{182AA510-575A-4BDF-A921-ECB7F9BCD5DB}"/>
              </a:ext>
            </a:extLst>
          </p:cNvPr>
          <p:cNvPicPr>
            <a:picLocks/>
          </p:cNvPicPr>
          <p:nvPr/>
        </p:nvPicPr>
        <p:blipFill>
          <a:blip r:embed="rId3"/>
          <a:stretch>
            <a:fillRect/>
          </a:stretch>
        </p:blipFill>
        <p:spPr>
          <a:xfrm>
            <a:off x="579438" y="1249848"/>
            <a:ext cx="743012" cy="743012"/>
          </a:xfrm>
          <a:prstGeom prst="rect">
            <a:avLst/>
          </a:prstGeom>
        </p:spPr>
      </p:pic>
      <p:sp>
        <p:nvSpPr>
          <p:cNvPr id="30" name="Text Placeholder 5">
            <a:extLst>
              <a:ext uri="{FF2B5EF4-FFF2-40B4-BE49-F238E27FC236}">
                <a16:creationId xmlns:a16="http://schemas.microsoft.com/office/drawing/2014/main" id="{D7E838CB-A184-49B2-A992-744076F45685}"/>
              </a:ext>
            </a:extLst>
          </p:cNvPr>
          <p:cNvSpPr txBox="1">
            <a:spLocks/>
          </p:cNvSpPr>
          <p:nvPr/>
        </p:nvSpPr>
        <p:spPr>
          <a:xfrm>
            <a:off x="1551764" y="1436688"/>
            <a:ext cx="10209022" cy="369332"/>
          </a:xfrm>
          <a:prstGeom prst="rect">
            <a:avLst/>
          </a:prstGeom>
        </p:spPr>
        <p:txBody>
          <a:bodyPr vert="horz" wrap="square" lIns="0" tIns="0" rIns="0" bIns="0" rtlCol="0" anchor="ctr">
            <a:spAutoFit/>
          </a:bodyPr>
          <a:lstStyle>
            <a:lvl1pPr marR="0" indent="0" defTabSz="951304" fontAlgn="auto">
              <a:lnSpc>
                <a:spcPct val="100000"/>
              </a:lnSpc>
              <a:spcBef>
                <a:spcPct val="20000"/>
              </a:spcBef>
              <a:spcAft>
                <a:spcPts val="0"/>
              </a:spcAft>
              <a:buClrTx/>
              <a:buSzPct val="90000"/>
              <a:buFont typeface="Wingdings" panose="05000000000000000000" pitchFamily="2" charset="2"/>
              <a:buNone/>
              <a:tabLst/>
              <a:defRPr sz="2400" spc="0" baseline="0">
                <a:solidFill>
                  <a:srgbClr val="000000"/>
                </a:solidFill>
                <a:latin typeface="+mj-lt"/>
                <a:cs typeface="Segoe UI Semilight" panose="020B0402040204020203" pitchFamily="34" charset="0"/>
              </a:defRPr>
            </a:lvl1pPr>
            <a:lvl2pPr marL="466298" marR="0" indent="-233149" defTabSz="951304" fontAlgn="auto">
              <a:lnSpc>
                <a:spcPct val="100000"/>
              </a:lnSpc>
              <a:spcBef>
                <a:spcPct val="20000"/>
              </a:spcBef>
              <a:spcAft>
                <a:spcPts val="0"/>
              </a:spcAft>
              <a:buClrTx/>
              <a:buSzPct val="90000"/>
              <a:buFont typeface="Wingdings" panose="05000000000000000000" pitchFamily="2" charset="2"/>
              <a:buChar char=""/>
              <a:tabLst/>
              <a:defRPr sz="1632" spc="0" baseline="0">
                <a:solidFill>
                  <a:srgbClr val="000000"/>
                </a:solidFill>
              </a:defRPr>
            </a:lvl2pPr>
            <a:lvl3pPr marL="670304" marR="0" indent="-204005" defTabSz="951304" fontAlgn="auto">
              <a:lnSpc>
                <a:spcPct val="100000"/>
              </a:lnSpc>
              <a:spcBef>
                <a:spcPct val="20000"/>
              </a:spcBef>
              <a:spcAft>
                <a:spcPts val="0"/>
              </a:spcAft>
              <a:buClrTx/>
              <a:buSzPct val="90000"/>
              <a:buFont typeface="Wingdings" panose="05000000000000000000" pitchFamily="2" charset="2"/>
              <a:buChar char=""/>
              <a:tabLst/>
              <a:defRPr sz="1428" spc="0" baseline="0">
                <a:solidFill>
                  <a:srgbClr val="000000"/>
                </a:solidFill>
              </a:defRPr>
            </a:lvl3pPr>
            <a:lvl4pPr marL="859738" marR="0" indent="-184576" defTabSz="951304" fontAlgn="auto">
              <a:lnSpc>
                <a:spcPct val="100000"/>
              </a:lnSpc>
              <a:spcBef>
                <a:spcPct val="20000"/>
              </a:spcBef>
              <a:spcAft>
                <a:spcPts val="0"/>
              </a:spcAft>
              <a:buClrTx/>
              <a:buSzPct val="90000"/>
              <a:buFont typeface="Wingdings" panose="05000000000000000000" pitchFamily="2" charset="2"/>
              <a:buChar char=""/>
              <a:tabLst/>
              <a:defRPr sz="1224" spc="0" baseline="0">
                <a:solidFill>
                  <a:srgbClr val="000000"/>
                </a:solidFill>
              </a:defRPr>
            </a:lvl4pPr>
            <a:lvl5pPr marL="1044314" marR="0" indent="-171624" defTabSz="951304" fontAlgn="auto">
              <a:lnSpc>
                <a:spcPct val="100000"/>
              </a:lnSpc>
              <a:spcBef>
                <a:spcPct val="20000"/>
              </a:spcBef>
              <a:spcAft>
                <a:spcPts val="0"/>
              </a:spcAft>
              <a:buClrTx/>
              <a:buSzPct val="90000"/>
              <a:buFont typeface="Wingdings" panose="05000000000000000000" pitchFamily="2" charset="2"/>
              <a:buChar char=""/>
              <a:tabLst/>
              <a:defRPr sz="1020" spc="0" baseline="0">
                <a:solidFill>
                  <a:srgbClr val="000000"/>
                </a:solidFill>
              </a:defRPr>
            </a:lvl5pPr>
            <a:lvl6pPr marL="2616084" indent="-237826" defTabSz="951304">
              <a:spcBef>
                <a:spcPct val="20000"/>
              </a:spcBef>
              <a:buFont typeface="Arial" pitchFamily="34" charset="0"/>
              <a:buChar char="•"/>
              <a:defRPr sz="2040"/>
            </a:lvl6pPr>
            <a:lvl7pPr marL="3091737" indent="-237826" defTabSz="951304">
              <a:spcBef>
                <a:spcPct val="20000"/>
              </a:spcBef>
              <a:buFont typeface="Arial" pitchFamily="34" charset="0"/>
              <a:buChar char="•"/>
              <a:defRPr sz="2040"/>
            </a:lvl7pPr>
            <a:lvl8pPr marL="3567389" indent="-237826" defTabSz="951304">
              <a:spcBef>
                <a:spcPct val="20000"/>
              </a:spcBef>
              <a:buFont typeface="Arial" pitchFamily="34" charset="0"/>
              <a:buChar char="•"/>
              <a:defRPr sz="2040"/>
            </a:lvl8pPr>
            <a:lvl9pPr marL="4043042" indent="-237826" defTabSz="951304">
              <a:spcBef>
                <a:spcPct val="20000"/>
              </a:spcBef>
              <a:buFont typeface="Arial" pitchFamily="34" charset="0"/>
              <a:buChar char="•"/>
              <a:defRPr sz="2040"/>
            </a:lvl9pPr>
          </a:lstStyle>
          <a:p>
            <a:r>
              <a:rPr lang="en-US" dirty="0" err="1"/>
              <a:t>Voraussetzungen</a:t>
            </a:r>
            <a:r>
              <a:rPr lang="en-US" dirty="0"/>
              <a:t> </a:t>
            </a:r>
            <a:r>
              <a:rPr lang="en-US" dirty="0" err="1"/>
              <a:t>für</a:t>
            </a:r>
            <a:r>
              <a:rPr lang="en-US" dirty="0"/>
              <a:t> </a:t>
            </a:r>
            <a:r>
              <a:rPr lang="en-US" dirty="0" err="1"/>
              <a:t>Informationsbarrieren</a:t>
            </a:r>
            <a:endParaRPr lang="en-US" dirty="0"/>
          </a:p>
        </p:txBody>
      </p:sp>
      <p:pic>
        <p:nvPicPr>
          <p:cNvPr id="31" name="Picture 30" descr="Icon of OneNote document">
            <a:extLst>
              <a:ext uri="{FF2B5EF4-FFF2-40B4-BE49-F238E27FC236}">
                <a16:creationId xmlns:a16="http://schemas.microsoft.com/office/drawing/2014/main" id="{21BB6255-025C-4478-968F-E3911C972C7A}"/>
              </a:ext>
            </a:extLst>
          </p:cNvPr>
          <p:cNvPicPr>
            <a:picLocks/>
          </p:cNvPicPr>
          <p:nvPr/>
        </p:nvPicPr>
        <p:blipFill>
          <a:blip r:embed="rId4"/>
          <a:stretch>
            <a:fillRect/>
          </a:stretch>
        </p:blipFill>
        <p:spPr>
          <a:xfrm>
            <a:off x="579438" y="2225336"/>
            <a:ext cx="743012" cy="743012"/>
          </a:xfrm>
          <a:prstGeom prst="rect">
            <a:avLst/>
          </a:prstGeom>
        </p:spPr>
      </p:pic>
      <p:sp>
        <p:nvSpPr>
          <p:cNvPr id="32" name="Text Placeholder 5">
            <a:extLst>
              <a:ext uri="{FF2B5EF4-FFF2-40B4-BE49-F238E27FC236}">
                <a16:creationId xmlns:a16="http://schemas.microsoft.com/office/drawing/2014/main" id="{4BB6FC8D-DAAC-462A-A793-A07750B2D590}"/>
              </a:ext>
            </a:extLst>
          </p:cNvPr>
          <p:cNvSpPr txBox="1">
            <a:spLocks/>
          </p:cNvSpPr>
          <p:nvPr/>
        </p:nvSpPr>
        <p:spPr>
          <a:xfrm>
            <a:off x="1562686" y="2412176"/>
            <a:ext cx="10198100" cy="369332"/>
          </a:xfrm>
          <a:prstGeom prst="rect">
            <a:avLst/>
          </a:prstGeom>
        </p:spPr>
        <p:txBody>
          <a:bodyPr vert="horz" wrap="square" lIns="0" tIns="0" rIns="0" bIns="0" rtlCol="0" anchor="ctr">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rgbClr val="000000"/>
                </a:solidFill>
                <a:latin typeface="+mn-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rgbClr val="000000"/>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000000"/>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4" kern="1200" spc="0" baseline="0">
                <a:solidFill>
                  <a:srgbClr val="000000"/>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solidFill>
                  <a:srgbClr val="000000"/>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Font typeface="Wingdings" panose="05000000000000000000" pitchFamily="2" charset="2"/>
              <a:buNone/>
            </a:pPr>
            <a:r>
              <a:rPr lang="en-US" sz="2400" dirty="0">
                <a:latin typeface="+mj-lt"/>
              </a:rPr>
              <a:t>Define policies for information barriers</a:t>
            </a:r>
          </a:p>
        </p:txBody>
      </p:sp>
      <p:sp>
        <p:nvSpPr>
          <p:cNvPr id="33" name="Rectangle 32">
            <a:extLst>
              <a:ext uri="{FF2B5EF4-FFF2-40B4-BE49-F238E27FC236}">
                <a16:creationId xmlns:a16="http://schemas.microsoft.com/office/drawing/2014/main" id="{98AA8683-8A00-449A-B105-404F843DD18D}"/>
              </a:ext>
            </a:extLst>
          </p:cNvPr>
          <p:cNvSpPr/>
          <p:nvPr/>
        </p:nvSpPr>
        <p:spPr bwMode="auto">
          <a:xfrm>
            <a:off x="594715" y="3124200"/>
            <a:ext cx="3669936" cy="189188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37160" rIns="182880" bIns="13716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932742">
              <a:spcAft>
                <a:spcPts val="600"/>
              </a:spcAft>
            </a:pPr>
            <a:r>
              <a:rPr lang="en-US" sz="2200" dirty="0">
                <a:solidFill>
                  <a:schemeClr val="accent1"/>
                </a:solidFill>
                <a:latin typeface="+mj-lt"/>
              </a:rPr>
              <a:t>Teil 1
</a:t>
            </a:r>
            <a:r>
              <a:rPr lang="de-DE" sz="2200" dirty="0">
                <a:solidFill>
                  <a:srgbClr val="1A1A1A"/>
                </a:solidFill>
              </a:rPr>
              <a:t>Segmentieren von Benutzern in Ihrer Organisation
</a:t>
            </a:r>
            <a:endParaRPr lang="en-US" sz="2200" dirty="0">
              <a:solidFill>
                <a:srgbClr val="1A1A1A"/>
              </a:solidFill>
            </a:endParaRPr>
          </a:p>
        </p:txBody>
      </p:sp>
      <p:sp>
        <p:nvSpPr>
          <p:cNvPr id="34" name="Rectangle 33">
            <a:extLst>
              <a:ext uri="{FF2B5EF4-FFF2-40B4-BE49-F238E27FC236}">
                <a16:creationId xmlns:a16="http://schemas.microsoft.com/office/drawing/2014/main" id="{F19C3658-9948-4A4C-9980-F9284DF5B5F2}"/>
              </a:ext>
            </a:extLst>
          </p:cNvPr>
          <p:cNvSpPr/>
          <p:nvPr/>
        </p:nvSpPr>
        <p:spPr bwMode="auto">
          <a:xfrm>
            <a:off x="4390909" y="3124200"/>
            <a:ext cx="3669936" cy="189188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37160" rIns="182880" bIns="13716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932742">
              <a:spcAft>
                <a:spcPts val="600"/>
              </a:spcAft>
            </a:pPr>
            <a:r>
              <a:rPr lang="en-US" sz="2200" dirty="0">
                <a:solidFill>
                  <a:schemeClr val="accent1"/>
                </a:solidFill>
                <a:latin typeface="+mj-lt"/>
              </a:rPr>
              <a:t>Teil 2
</a:t>
            </a:r>
            <a:r>
              <a:rPr lang="de-DE" sz="2200" dirty="0">
                <a:solidFill>
                  <a:srgbClr val="1A1A1A"/>
                </a:solidFill>
              </a:rPr>
              <a:t>Definieren von Richtlinien für Informationsbarrieren
</a:t>
            </a:r>
            <a:endParaRPr lang="en-US" sz="2200" dirty="0">
              <a:solidFill>
                <a:srgbClr val="1A1A1A"/>
              </a:solidFill>
            </a:endParaRPr>
          </a:p>
        </p:txBody>
      </p:sp>
      <p:sp>
        <p:nvSpPr>
          <p:cNvPr id="35" name="Rectangle 34">
            <a:extLst>
              <a:ext uri="{FF2B5EF4-FFF2-40B4-BE49-F238E27FC236}">
                <a16:creationId xmlns:a16="http://schemas.microsoft.com/office/drawing/2014/main" id="{59FB35A4-0183-4E48-BF97-2E3301C98180}"/>
              </a:ext>
            </a:extLst>
          </p:cNvPr>
          <p:cNvSpPr/>
          <p:nvPr/>
        </p:nvSpPr>
        <p:spPr bwMode="auto">
          <a:xfrm>
            <a:off x="8187103" y="3124200"/>
            <a:ext cx="3669936" cy="189188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37160" rIns="182880" bIns="13716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932742">
              <a:spcAft>
                <a:spcPts val="600"/>
              </a:spcAft>
            </a:pPr>
            <a:r>
              <a:rPr lang="en-US" sz="2200" dirty="0">
                <a:solidFill>
                  <a:schemeClr val="accent1"/>
                </a:solidFill>
                <a:latin typeface="+mj-lt"/>
              </a:rPr>
              <a:t>Teil 3
</a:t>
            </a:r>
            <a:r>
              <a:rPr lang="de-DE" sz="2200" dirty="0">
                <a:solidFill>
                  <a:srgbClr val="1A1A1A"/>
                </a:solidFill>
              </a:rPr>
              <a:t>Anwenden von Richtlinien für Informationsbarrieren
</a:t>
            </a:r>
            <a:endParaRPr lang="en-US" sz="2200" dirty="0">
              <a:solidFill>
                <a:srgbClr val="1A1A1A"/>
              </a:solidFill>
            </a:endParaRPr>
          </a:p>
        </p:txBody>
      </p:sp>
    </p:spTree>
    <p:extLst>
      <p:ext uri="{BB962C8B-B14F-4D97-AF65-F5344CB8AC3E}">
        <p14:creationId xmlns:p14="http://schemas.microsoft.com/office/powerpoint/2010/main" val="252977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1080" y="360301"/>
            <a:ext cx="11239464" cy="439465"/>
          </a:xfrm>
        </p:spPr>
        <p:txBody>
          <a:bodyPr>
            <a:normAutofit fontScale="90000"/>
          </a:bodyPr>
          <a:lstStyle/>
          <a:p>
            <a:pPr algn="l"/>
            <a:r>
              <a:rPr lang="de-DE" dirty="0"/>
              <a:t>Erstellen von Sicherheits- und </a:t>
            </a:r>
            <a:r>
              <a:rPr lang="de-DE" dirty="0" err="1"/>
              <a:t>Compliancewarnungen</a:t>
            </a:r>
            <a:r>
              <a:rPr lang="de-DE" dirty="0"/>
              <a:t> für Microsoft Teams</a:t>
            </a:r>
            <a:endParaRPr lang="en-US" dirty="0"/>
          </a:p>
        </p:txBody>
      </p:sp>
      <p:sp>
        <p:nvSpPr>
          <p:cNvPr id="6" name="Text Placeholder 5"/>
          <p:cNvSpPr>
            <a:spLocks noGrp="1"/>
          </p:cNvSpPr>
          <p:nvPr>
            <p:ph type="body" sz="quarter" idx="4294967295"/>
          </p:nvPr>
        </p:nvSpPr>
        <p:spPr>
          <a:xfrm>
            <a:off x="0" y="1436688"/>
            <a:ext cx="5873750" cy="2391034"/>
          </a:xfrm>
          <a:solidFill>
            <a:schemeClr val="bg1">
              <a:lumMod val="95000"/>
            </a:schemeClr>
          </a:solidFill>
        </p:spPr>
        <p:txBody>
          <a:bodyPr lIns="182880" tIns="91440" rIns="182880" bIns="91440" anchor="ctr">
            <a:noAutofit/>
          </a:bodyPr>
          <a:lstStyle/>
          <a:p>
            <a:pPr marL="0" indent="0">
              <a:buNone/>
            </a:pPr>
            <a:r>
              <a:rPr lang="de-DE" sz="2200" dirty="0"/>
              <a:t>Warnungsrichtlinien helfen Administratoren dabei, Ereignisse in ihren Mandanten zu identifizieren, die auf eine Sicherheitsverletzung, einen Missbrauch von Administratorrechten oder andere Aktivitäten hinweisen könnten, die überwacht werden müssen.</a:t>
            </a:r>
            <a:endParaRPr lang="en-US" sz="2200" dirty="0"/>
          </a:p>
        </p:txBody>
      </p:sp>
      <p:sp>
        <p:nvSpPr>
          <p:cNvPr id="10" name="Rectangle 9">
            <a:extLst>
              <a:ext uri="{FF2B5EF4-FFF2-40B4-BE49-F238E27FC236}">
                <a16:creationId xmlns:a16="http://schemas.microsoft.com/office/drawing/2014/main" id="{DC9798A6-7988-4641-BAD5-96F6C0F57AC8}"/>
              </a:ext>
              <a:ext uri="{C183D7F6-B498-43B3-948B-1728B52AA6E4}">
                <adec:decorative xmlns:adec="http://schemas.microsoft.com/office/drawing/2017/decorative" val="1"/>
              </a:ext>
            </a:extLst>
          </p:cNvPr>
          <p:cNvSpPr/>
          <p:nvPr/>
        </p:nvSpPr>
        <p:spPr bwMode="auto">
          <a:xfrm>
            <a:off x="579438" y="3827722"/>
            <a:ext cx="5874524" cy="2441318"/>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The picture is covering three types of tasks and actions according the alert policies: admin tasks performed by the admin as creating, managing and enforcing policies, activities performed by the users as the user does something that matches the policy, and at the end the task performed by Office 365 as generating alerts.">
            <a:extLst>
              <a:ext uri="{FF2B5EF4-FFF2-40B4-BE49-F238E27FC236}">
                <a16:creationId xmlns:a16="http://schemas.microsoft.com/office/drawing/2014/main" id="{CF0B0F5A-F48C-4924-9623-0E42749C6A1D}"/>
              </a:ext>
            </a:extLst>
          </p:cNvPr>
          <p:cNvPicPr/>
          <p:nvPr/>
        </p:nvPicPr>
        <p:blipFill rotWithShape="1">
          <a:blip r:embed="rId3">
            <a:extLst>
              <a:ext uri="{28A0092B-C50C-407E-A947-70E740481C1C}">
                <a14:useLocalDpi xmlns:a14="http://schemas.microsoft.com/office/drawing/2010/main" val="0"/>
              </a:ext>
            </a:extLst>
          </a:blip>
          <a:srcRect/>
          <a:stretch/>
        </p:blipFill>
        <p:spPr>
          <a:xfrm>
            <a:off x="696765" y="3979971"/>
            <a:ext cx="5639870" cy="2136820"/>
          </a:xfrm>
          <a:prstGeom prst="rect">
            <a:avLst/>
          </a:prstGeom>
          <a:ln w="6350">
            <a:solidFill>
              <a:schemeClr val="bg1">
                <a:lumMod val="75000"/>
              </a:schemeClr>
            </a:solidFill>
          </a:ln>
        </p:spPr>
      </p:pic>
      <p:sp>
        <p:nvSpPr>
          <p:cNvPr id="12" name="Rectangle 11">
            <a:extLst>
              <a:ext uri="{FF2B5EF4-FFF2-40B4-BE49-F238E27FC236}">
                <a16:creationId xmlns:a16="http://schemas.microsoft.com/office/drawing/2014/main" id="{60546A10-1059-4A74-A63A-AFDA89E36C4F}"/>
              </a:ext>
              <a:ext uri="{C183D7F6-B498-43B3-948B-1728B52AA6E4}">
                <adec:decorative xmlns:adec="http://schemas.microsoft.com/office/drawing/2017/decorative" val="1"/>
              </a:ext>
            </a:extLst>
          </p:cNvPr>
          <p:cNvSpPr/>
          <p:nvPr/>
        </p:nvSpPr>
        <p:spPr bwMode="auto">
          <a:xfrm>
            <a:off x="6610021" y="1436689"/>
            <a:ext cx="5229501" cy="483235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Configure alert policy">
            <a:extLst>
              <a:ext uri="{FF2B5EF4-FFF2-40B4-BE49-F238E27FC236}">
                <a16:creationId xmlns:a16="http://schemas.microsoft.com/office/drawing/2014/main" id="{8561E930-B1A6-42F3-A35E-3C05D50B9F8C}"/>
              </a:ext>
            </a:extLst>
          </p:cNvPr>
          <p:cNvPicPr>
            <a:picLocks noChangeAspect="1"/>
          </p:cNvPicPr>
          <p:nvPr/>
        </p:nvPicPr>
        <p:blipFill rotWithShape="1">
          <a:blip r:embed="rId4"/>
          <a:srcRect l="412" t="472" r="390"/>
          <a:stretch/>
        </p:blipFill>
        <p:spPr>
          <a:xfrm>
            <a:off x="6761870" y="1600763"/>
            <a:ext cx="4925804" cy="4504202"/>
          </a:xfrm>
          <a:prstGeom prst="rect">
            <a:avLst/>
          </a:prstGeom>
          <a:ln w="6350">
            <a:solidFill>
              <a:schemeClr val="bg1">
                <a:lumMod val="75000"/>
              </a:schemeClr>
            </a:solidFill>
          </a:ln>
        </p:spPr>
      </p:pic>
    </p:spTree>
    <p:extLst>
      <p:ext uri="{BB962C8B-B14F-4D97-AF65-F5344CB8AC3E}">
        <p14:creationId xmlns:p14="http://schemas.microsoft.com/office/powerpoint/2010/main" val="88044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52" y="3351837"/>
            <a:ext cx="9018388" cy="290849"/>
          </a:xfrm>
        </p:spPr>
        <p:txBody>
          <a:bodyPr/>
          <a:lstStyle/>
          <a:p>
            <a:r>
              <a:rPr lang="de-DE" dirty="0"/>
              <a:t>Übung: Konfigurieren von Sicherheit und Compliance für Teams und Inhalte</a:t>
            </a:r>
            <a:endParaRPr lang="en-US" dirty="0"/>
          </a:p>
        </p:txBody>
      </p:sp>
      <p:pic>
        <p:nvPicPr>
          <p:cNvPr id="5" name="Picture 4" descr="Icon of credit card">
            <a:extLst>
              <a:ext uri="{FF2B5EF4-FFF2-40B4-BE49-F238E27FC236}">
                <a16:creationId xmlns:a16="http://schemas.microsoft.com/office/drawing/2014/main" id="{D3B3854B-9048-4198-9551-82AF3C1265D2}"/>
              </a:ext>
            </a:extLst>
          </p:cNvPr>
          <p:cNvPicPr>
            <a:picLocks noChangeAspect="1"/>
          </p:cNvPicPr>
          <p:nvPr/>
        </p:nvPicPr>
        <p:blipFill>
          <a:blip r:embed="rId3"/>
          <a:stretch>
            <a:fillRect/>
          </a:stretch>
        </p:blipFill>
        <p:spPr>
          <a:xfrm>
            <a:off x="10349541" y="3013276"/>
            <a:ext cx="1044174" cy="1044174"/>
          </a:xfrm>
          <a:prstGeom prst="rect">
            <a:avLst/>
          </a:prstGeom>
        </p:spPr>
      </p:pic>
    </p:spTree>
    <p:extLst>
      <p:ext uri="{BB962C8B-B14F-4D97-AF65-F5344CB8AC3E}">
        <p14:creationId xmlns:p14="http://schemas.microsoft.com/office/powerpoint/2010/main" val="286735312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10570" y="370811"/>
            <a:ext cx="11239464" cy="439465"/>
          </a:xfrm>
        </p:spPr>
        <p:txBody>
          <a:bodyPr>
            <a:normAutofit fontScale="90000"/>
          </a:bodyPr>
          <a:lstStyle/>
          <a:p>
            <a:pPr algn="l"/>
            <a:r>
              <a:rPr lang="en-US" dirty="0" err="1"/>
              <a:t>Übungen</a:t>
            </a:r>
            <a:r>
              <a:rPr lang="en-US" dirty="0"/>
              <a:t> </a:t>
            </a:r>
            <a:r>
              <a:rPr lang="en-US" dirty="0" err="1"/>
              <a:t>zu</a:t>
            </a:r>
            <a:r>
              <a:rPr lang="en-US" dirty="0"/>
              <a:t> Modul 2</a:t>
            </a:r>
          </a:p>
        </p:txBody>
      </p:sp>
      <p:pic>
        <p:nvPicPr>
          <p:cNvPr id="5" name="Picture 4" descr="Icon of check mark with document">
            <a:extLst>
              <a:ext uri="{FF2B5EF4-FFF2-40B4-BE49-F238E27FC236}">
                <a16:creationId xmlns:a16="http://schemas.microsoft.com/office/drawing/2014/main" id="{4C41BC79-6955-4F2B-B389-8DD7A68E28C4}"/>
              </a:ext>
            </a:extLst>
          </p:cNvPr>
          <p:cNvPicPr>
            <a:picLocks/>
          </p:cNvPicPr>
          <p:nvPr/>
        </p:nvPicPr>
        <p:blipFill>
          <a:blip r:embed="rId3"/>
          <a:stretch>
            <a:fillRect/>
          </a:stretch>
        </p:blipFill>
        <p:spPr>
          <a:xfrm>
            <a:off x="592268" y="1437366"/>
            <a:ext cx="1134932" cy="1134932"/>
          </a:xfrm>
          <a:prstGeom prst="rect">
            <a:avLst/>
          </a:prstGeom>
        </p:spPr>
      </p:pic>
      <p:sp>
        <p:nvSpPr>
          <p:cNvPr id="7" name="TextBox 6">
            <a:extLst>
              <a:ext uri="{FF2B5EF4-FFF2-40B4-BE49-F238E27FC236}">
                <a16:creationId xmlns:a16="http://schemas.microsoft.com/office/drawing/2014/main" id="{9BE98C74-5ED4-4323-972C-46CB6DC61EA9}"/>
              </a:ext>
            </a:extLst>
          </p:cNvPr>
          <p:cNvSpPr txBox="1"/>
          <p:nvPr/>
        </p:nvSpPr>
        <p:spPr>
          <a:xfrm>
            <a:off x="2015727" y="1635500"/>
            <a:ext cx="9841311" cy="738664"/>
          </a:xfrm>
          <a:prstGeom prst="rect">
            <a:avLst/>
          </a:prstGeom>
          <a:noFill/>
        </p:spPr>
        <p:txBody>
          <a:bodyPr wrap="square" lIns="0" tIns="0" rIns="0" bIns="0" rtlCol="0" anchor="ctr">
            <a:spAutoFit/>
          </a:bodyPr>
          <a:lstStyle/>
          <a:p>
            <a:r>
              <a:rPr lang="de-DE" sz="2400" dirty="0"/>
              <a:t>Übung 1: Implementieren von </a:t>
            </a:r>
            <a:r>
              <a:rPr lang="de-DE" sz="2400" dirty="0" err="1"/>
              <a:t>Governance</a:t>
            </a:r>
            <a:r>
              <a:rPr lang="de-DE" sz="2400" dirty="0"/>
              <a:t> und Lifecycle Management für Microsoft Teams</a:t>
            </a:r>
            <a:endParaRPr lang="en-US" sz="2400" dirty="0"/>
          </a:p>
        </p:txBody>
      </p:sp>
      <p:cxnSp>
        <p:nvCxnSpPr>
          <p:cNvPr id="30" name="Straight Connector 29">
            <a:extLst>
              <a:ext uri="{FF2B5EF4-FFF2-40B4-BE49-F238E27FC236}">
                <a16:creationId xmlns:a16="http://schemas.microsoft.com/office/drawing/2014/main" id="{162C58AE-14F2-4C3C-BB84-399D7A6CE3B3}"/>
              </a:ext>
              <a:ext uri="{C183D7F6-B498-43B3-948B-1728B52AA6E4}">
                <adec:decorative xmlns:adec="http://schemas.microsoft.com/office/drawing/2017/decorative" val="1"/>
              </a:ext>
            </a:extLst>
          </p:cNvPr>
          <p:cNvCxnSpPr>
            <a:cxnSpLocks/>
          </p:cNvCxnSpPr>
          <p:nvPr/>
        </p:nvCxnSpPr>
        <p:spPr>
          <a:xfrm>
            <a:off x="2015727" y="2726631"/>
            <a:ext cx="981822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9" name="Picture 28" descr="Icon of lock pad with dot in the middle">
            <a:extLst>
              <a:ext uri="{FF2B5EF4-FFF2-40B4-BE49-F238E27FC236}">
                <a16:creationId xmlns:a16="http://schemas.microsoft.com/office/drawing/2014/main" id="{B4102898-FB5C-4D4B-8DF1-74001AC6DE0D}"/>
              </a:ext>
            </a:extLst>
          </p:cNvPr>
          <p:cNvPicPr>
            <a:picLocks noChangeAspect="1"/>
          </p:cNvPicPr>
          <p:nvPr/>
        </p:nvPicPr>
        <p:blipFill>
          <a:blip r:embed="rId4"/>
          <a:stretch>
            <a:fillRect/>
          </a:stretch>
        </p:blipFill>
        <p:spPr>
          <a:xfrm>
            <a:off x="592268" y="2880964"/>
            <a:ext cx="1134932" cy="1134932"/>
          </a:xfrm>
          <a:prstGeom prst="rect">
            <a:avLst/>
          </a:prstGeom>
        </p:spPr>
      </p:pic>
      <p:sp>
        <p:nvSpPr>
          <p:cNvPr id="11" name="TextBox 10">
            <a:extLst>
              <a:ext uri="{FF2B5EF4-FFF2-40B4-BE49-F238E27FC236}">
                <a16:creationId xmlns:a16="http://schemas.microsoft.com/office/drawing/2014/main" id="{97DE4A5F-1089-463A-B695-FA721EC03312}"/>
              </a:ext>
            </a:extLst>
          </p:cNvPr>
          <p:cNvSpPr txBox="1"/>
          <p:nvPr/>
        </p:nvSpPr>
        <p:spPr>
          <a:xfrm>
            <a:off x="2015727" y="3085449"/>
            <a:ext cx="6811111" cy="738664"/>
          </a:xfrm>
          <a:prstGeom prst="rect">
            <a:avLst/>
          </a:prstGeom>
          <a:noFill/>
        </p:spPr>
        <p:txBody>
          <a:bodyPr wrap="square" lIns="0" tIns="0" rIns="0" bIns="0" rtlCol="0" anchor="ctr">
            <a:spAutoFit/>
          </a:bodyPr>
          <a:lstStyle/>
          <a:p>
            <a:r>
              <a:rPr lang="de-DE" sz="2400" dirty="0"/>
              <a:t>Übung 2: Implementieren der Sicherheit für Microsoft Teams</a:t>
            </a:r>
            <a:endParaRPr lang="en-US" sz="2400" dirty="0"/>
          </a:p>
        </p:txBody>
      </p:sp>
      <p:cxnSp>
        <p:nvCxnSpPr>
          <p:cNvPr id="31" name="Straight Connector 30">
            <a:extLst>
              <a:ext uri="{FF2B5EF4-FFF2-40B4-BE49-F238E27FC236}">
                <a16:creationId xmlns:a16="http://schemas.microsoft.com/office/drawing/2014/main" id="{233ABCA6-3972-4B1E-9F7F-08759E575DDF}"/>
              </a:ext>
              <a:ext uri="{C183D7F6-B498-43B3-948B-1728B52AA6E4}">
                <adec:decorative xmlns:adec="http://schemas.microsoft.com/office/drawing/2017/decorative" val="1"/>
              </a:ext>
            </a:extLst>
          </p:cNvPr>
          <p:cNvCxnSpPr>
            <a:cxnSpLocks/>
          </p:cNvCxnSpPr>
          <p:nvPr/>
        </p:nvCxnSpPr>
        <p:spPr>
          <a:xfrm>
            <a:off x="2015727" y="4170229"/>
            <a:ext cx="981822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Icon of two screens with a check mark on the first screen">
            <a:extLst>
              <a:ext uri="{FF2B5EF4-FFF2-40B4-BE49-F238E27FC236}">
                <a16:creationId xmlns:a16="http://schemas.microsoft.com/office/drawing/2014/main" id="{F537AC67-C16B-4A38-A50B-32F3A5D2E9C7}"/>
              </a:ext>
            </a:extLst>
          </p:cNvPr>
          <p:cNvPicPr>
            <a:picLocks/>
          </p:cNvPicPr>
          <p:nvPr/>
        </p:nvPicPr>
        <p:blipFill>
          <a:blip r:embed="rId5"/>
          <a:stretch>
            <a:fillRect/>
          </a:stretch>
        </p:blipFill>
        <p:spPr>
          <a:xfrm>
            <a:off x="592268" y="4324563"/>
            <a:ext cx="1134932" cy="1134932"/>
          </a:xfrm>
          <a:prstGeom prst="rect">
            <a:avLst/>
          </a:prstGeom>
        </p:spPr>
      </p:pic>
      <p:sp>
        <p:nvSpPr>
          <p:cNvPr id="15" name="TextBox 14">
            <a:extLst>
              <a:ext uri="{FF2B5EF4-FFF2-40B4-BE49-F238E27FC236}">
                <a16:creationId xmlns:a16="http://schemas.microsoft.com/office/drawing/2014/main" id="{3C47700C-6902-40A5-B87A-AE6ABFEFA0D4}"/>
              </a:ext>
            </a:extLst>
          </p:cNvPr>
          <p:cNvSpPr txBox="1"/>
          <p:nvPr/>
        </p:nvSpPr>
        <p:spPr>
          <a:xfrm>
            <a:off x="2015727" y="4733271"/>
            <a:ext cx="7876002" cy="369332"/>
          </a:xfrm>
          <a:prstGeom prst="rect">
            <a:avLst/>
          </a:prstGeom>
          <a:noFill/>
        </p:spPr>
        <p:txBody>
          <a:bodyPr wrap="square" lIns="0" tIns="0" rIns="0" bIns="0" rtlCol="0">
            <a:spAutoFit/>
          </a:bodyPr>
          <a:lstStyle/>
          <a:p>
            <a:r>
              <a:rPr lang="de-DE" sz="2400" dirty="0"/>
              <a:t>Übung 3: Implementieren der Compliance für Microsoft Teams</a:t>
            </a:r>
            <a:endParaRPr lang="en-US" sz="2400" dirty="0"/>
          </a:p>
        </p:txBody>
      </p:sp>
    </p:spTree>
    <p:extLst>
      <p:ext uri="{BB962C8B-B14F-4D97-AF65-F5344CB8AC3E}">
        <p14:creationId xmlns:p14="http://schemas.microsoft.com/office/powerpoint/2010/main" val="324446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79437" y="3066376"/>
            <a:ext cx="2253723" cy="861774"/>
          </a:xfrm>
        </p:spPr>
        <p:txBody>
          <a:bodyPr>
            <a:normAutofit fontScale="90000"/>
          </a:bodyPr>
          <a:lstStyle/>
          <a:p>
            <a:pPr algn="ctr"/>
            <a:r>
              <a:rPr lang="en-US" dirty="0"/>
              <a:t>Modul 2 Agenda</a:t>
            </a:r>
          </a:p>
        </p:txBody>
      </p:sp>
      <p:pic>
        <p:nvPicPr>
          <p:cNvPr id="25" name="Picture 24" descr="Icon of check mark with document">
            <a:extLst>
              <a:ext uri="{FF2B5EF4-FFF2-40B4-BE49-F238E27FC236}">
                <a16:creationId xmlns:a16="http://schemas.microsoft.com/office/drawing/2014/main" id="{881E00F3-5388-4593-887B-0A3345C6940E}"/>
              </a:ext>
            </a:extLst>
          </p:cNvPr>
          <p:cNvPicPr>
            <a:picLocks/>
          </p:cNvPicPr>
          <p:nvPr/>
        </p:nvPicPr>
        <p:blipFill>
          <a:blip r:embed="rId3"/>
          <a:stretch>
            <a:fillRect/>
          </a:stretch>
        </p:blipFill>
        <p:spPr>
          <a:xfrm>
            <a:off x="3725333" y="1578176"/>
            <a:ext cx="950976" cy="950976"/>
          </a:xfrm>
          <a:prstGeom prst="rect">
            <a:avLst/>
          </a:prstGeom>
        </p:spPr>
      </p:pic>
      <p:sp>
        <p:nvSpPr>
          <p:cNvPr id="26" name="TextBox 25">
            <a:extLst>
              <a:ext uri="{FF2B5EF4-FFF2-40B4-BE49-F238E27FC236}">
                <a16:creationId xmlns:a16="http://schemas.microsoft.com/office/drawing/2014/main" id="{E1AE87F2-C3CE-4282-98F7-6D5558CAFDA3}"/>
              </a:ext>
            </a:extLst>
          </p:cNvPr>
          <p:cNvSpPr txBox="1"/>
          <p:nvPr/>
        </p:nvSpPr>
        <p:spPr>
          <a:xfrm>
            <a:off x="4935416" y="1710240"/>
            <a:ext cx="7035922" cy="1107996"/>
          </a:xfrm>
          <a:prstGeom prst="rect">
            <a:avLst/>
          </a:prstGeom>
          <a:noFill/>
        </p:spPr>
        <p:txBody>
          <a:bodyPr wrap="square" lIns="0" tIns="0" rIns="0" bIns="0" rtlCol="0">
            <a:spAutoFit/>
          </a:bodyPr>
          <a:lstStyle/>
          <a:p>
            <a:r>
              <a:rPr lang="de-DE" sz="2400"/>
              <a:t>Implementieren von Governance und Lifecycle Management für Microsoft Teams
</a:t>
            </a:r>
            <a:endParaRPr lang="en-US" sz="2400" dirty="0"/>
          </a:p>
        </p:txBody>
      </p:sp>
      <p:pic>
        <p:nvPicPr>
          <p:cNvPr id="3" name="Picture 2" descr="Icon of lock pad ">
            <a:extLst>
              <a:ext uri="{FF2B5EF4-FFF2-40B4-BE49-F238E27FC236}">
                <a16:creationId xmlns:a16="http://schemas.microsoft.com/office/drawing/2014/main" id="{55E53454-3C66-46DB-B4E8-904D37FF6594}"/>
              </a:ext>
            </a:extLst>
          </p:cNvPr>
          <p:cNvPicPr>
            <a:picLocks noChangeAspect="1"/>
          </p:cNvPicPr>
          <p:nvPr/>
        </p:nvPicPr>
        <p:blipFill>
          <a:blip r:embed="rId4"/>
          <a:stretch>
            <a:fillRect/>
          </a:stretch>
        </p:blipFill>
        <p:spPr>
          <a:xfrm>
            <a:off x="3725333" y="3028125"/>
            <a:ext cx="950976" cy="950976"/>
          </a:xfrm>
          <a:prstGeom prst="rect">
            <a:avLst/>
          </a:prstGeom>
        </p:spPr>
      </p:pic>
      <p:sp>
        <p:nvSpPr>
          <p:cNvPr id="28" name="TextBox 27">
            <a:extLst>
              <a:ext uri="{FF2B5EF4-FFF2-40B4-BE49-F238E27FC236}">
                <a16:creationId xmlns:a16="http://schemas.microsoft.com/office/drawing/2014/main" id="{B5B9862F-17CD-4EF8-B5BC-D6B0DC7B215F}"/>
              </a:ext>
            </a:extLst>
          </p:cNvPr>
          <p:cNvSpPr txBox="1"/>
          <p:nvPr/>
        </p:nvSpPr>
        <p:spPr>
          <a:xfrm>
            <a:off x="4935417" y="3344855"/>
            <a:ext cx="7035922" cy="738664"/>
          </a:xfrm>
          <a:prstGeom prst="rect">
            <a:avLst/>
          </a:prstGeom>
          <a:noFill/>
        </p:spPr>
        <p:txBody>
          <a:bodyPr wrap="square" lIns="0" tIns="0" rIns="0" bIns="0" rtlCol="0">
            <a:spAutoFit/>
          </a:bodyPr>
          <a:lstStyle/>
          <a:p>
            <a:r>
              <a:rPr lang="de-DE" sz="2400"/>
              <a:t>Implementieren der Sicherheit für Microsoft Teams
</a:t>
            </a:r>
            <a:endParaRPr lang="en-US" sz="2400" dirty="0"/>
          </a:p>
        </p:txBody>
      </p:sp>
      <p:pic>
        <p:nvPicPr>
          <p:cNvPr id="34" name="Picture 33" descr="Icon of two screens with a check mark on the first screen">
            <a:extLst>
              <a:ext uri="{FF2B5EF4-FFF2-40B4-BE49-F238E27FC236}">
                <a16:creationId xmlns:a16="http://schemas.microsoft.com/office/drawing/2014/main" id="{7040A279-8837-4853-8923-BDCB74BBF86A}"/>
              </a:ext>
            </a:extLst>
          </p:cNvPr>
          <p:cNvPicPr>
            <a:picLocks/>
          </p:cNvPicPr>
          <p:nvPr/>
        </p:nvPicPr>
        <p:blipFill>
          <a:blip r:embed="rId5"/>
          <a:stretch>
            <a:fillRect/>
          </a:stretch>
        </p:blipFill>
        <p:spPr>
          <a:xfrm>
            <a:off x="3725333" y="4465373"/>
            <a:ext cx="950976" cy="950976"/>
          </a:xfrm>
          <a:prstGeom prst="rect">
            <a:avLst/>
          </a:prstGeom>
        </p:spPr>
      </p:pic>
      <p:sp>
        <p:nvSpPr>
          <p:cNvPr id="36" name="TextBox 35">
            <a:extLst>
              <a:ext uri="{FF2B5EF4-FFF2-40B4-BE49-F238E27FC236}">
                <a16:creationId xmlns:a16="http://schemas.microsoft.com/office/drawing/2014/main" id="{FD5A509E-7CE7-41F0-8C14-C8FDD1E25EEF}"/>
              </a:ext>
            </a:extLst>
          </p:cNvPr>
          <p:cNvSpPr txBox="1"/>
          <p:nvPr/>
        </p:nvSpPr>
        <p:spPr>
          <a:xfrm>
            <a:off x="4935416" y="4782103"/>
            <a:ext cx="7035922" cy="1107996"/>
          </a:xfrm>
          <a:prstGeom prst="rect">
            <a:avLst/>
          </a:prstGeom>
          <a:noFill/>
        </p:spPr>
        <p:txBody>
          <a:bodyPr wrap="square" lIns="0" tIns="0" rIns="0" bIns="0" rtlCol="0">
            <a:spAutoFit/>
          </a:bodyPr>
          <a:lstStyle/>
          <a:p>
            <a:r>
              <a:rPr lang="de-DE" sz="2400"/>
              <a:t>Implementieren der Compliance für Microsoft Teams
</a:t>
            </a:r>
            <a:endParaRPr lang="en-US" sz="2400" dirty="0"/>
          </a:p>
        </p:txBody>
      </p:sp>
    </p:spTree>
    <p:extLst>
      <p:ext uri="{BB962C8B-B14F-4D97-AF65-F5344CB8AC3E}">
        <p14:creationId xmlns:p14="http://schemas.microsoft.com/office/powerpoint/2010/main" val="1622630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52" y="3298812"/>
            <a:ext cx="9194748" cy="581698"/>
          </a:xfrm>
        </p:spPr>
        <p:txBody>
          <a:bodyPr/>
          <a:lstStyle/>
          <a:p>
            <a:pPr marL="1071563" indent="-1071563"/>
            <a:r>
              <a:rPr lang="de-DE" dirty="0"/>
              <a:t>Lektion 1: Implementieren von </a:t>
            </a:r>
            <a:r>
              <a:rPr lang="de-DE" dirty="0" err="1"/>
              <a:t>Governance</a:t>
            </a:r>
            <a:r>
              <a:rPr lang="de-DE" dirty="0"/>
              <a:t> und Lifecycle Management für </a:t>
            </a:r>
            <a:br>
              <a:rPr lang="de-DE" dirty="0"/>
            </a:br>
            <a:r>
              <a:rPr lang="de-DE" dirty="0"/>
              <a:t>Microsoft Teams</a:t>
            </a:r>
            <a:endParaRPr lang="en-US" sz="2100" spc="-70" dirty="0"/>
          </a:p>
        </p:txBody>
      </p:sp>
      <p:pic>
        <p:nvPicPr>
          <p:cNvPr id="3" name="Picture 2" descr="Icon of check mark with document">
            <a:extLst>
              <a:ext uri="{FF2B5EF4-FFF2-40B4-BE49-F238E27FC236}">
                <a16:creationId xmlns:a16="http://schemas.microsoft.com/office/drawing/2014/main" id="{04AF2CA4-CD3E-4AE8-B70C-0965E9034A1C}"/>
              </a:ext>
            </a:extLst>
          </p:cNvPr>
          <p:cNvPicPr>
            <a:picLocks noChangeAspect="1"/>
          </p:cNvPicPr>
          <p:nvPr/>
        </p:nvPicPr>
        <p:blipFill>
          <a:blip r:embed="rId3"/>
          <a:stretch>
            <a:fillRect/>
          </a:stretch>
        </p:blipFill>
        <p:spPr>
          <a:xfrm>
            <a:off x="10409421" y="2941827"/>
            <a:ext cx="1110870" cy="1110870"/>
          </a:xfrm>
          <a:prstGeom prst="rect">
            <a:avLst/>
          </a:prstGeom>
        </p:spPr>
      </p:pic>
    </p:spTree>
    <p:extLst>
      <p:ext uri="{BB962C8B-B14F-4D97-AF65-F5344CB8AC3E}">
        <p14:creationId xmlns:p14="http://schemas.microsoft.com/office/powerpoint/2010/main" val="382340547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2919" y="324566"/>
            <a:ext cx="6257941" cy="861774"/>
          </a:xfrm>
        </p:spPr>
        <p:txBody>
          <a:bodyPr>
            <a:normAutofit fontScale="90000"/>
          </a:bodyPr>
          <a:lstStyle/>
          <a:p>
            <a:pPr algn="l"/>
            <a:r>
              <a:rPr lang="en-US" dirty="0" err="1"/>
              <a:t>Einführung</a:t>
            </a:r>
            <a:r>
              <a:rPr lang="en-US" dirty="0"/>
              <a:t> in den </a:t>
            </a:r>
            <a:r>
              <a:rPr lang="en-US" dirty="0" err="1"/>
              <a:t>Unterricht</a:t>
            </a:r>
            <a:r>
              <a:rPr lang="en-US" dirty="0"/>
              <a:t>  
</a:t>
            </a:r>
          </a:p>
        </p:txBody>
      </p:sp>
      <p:sp>
        <p:nvSpPr>
          <p:cNvPr id="14" name="TextBox 13">
            <a:extLst>
              <a:ext uri="{FF2B5EF4-FFF2-40B4-BE49-F238E27FC236}">
                <a16:creationId xmlns:a16="http://schemas.microsoft.com/office/drawing/2014/main" id="{0DC84DCE-8FBB-4E13-916A-E1A7972D74FC}"/>
              </a:ext>
            </a:extLst>
          </p:cNvPr>
          <p:cNvSpPr txBox="1"/>
          <p:nvPr/>
        </p:nvSpPr>
        <p:spPr>
          <a:xfrm>
            <a:off x="603504" y="1078992"/>
            <a:ext cx="11253534" cy="338554"/>
          </a:xfrm>
          <a:prstGeom prst="rect">
            <a:avLst/>
          </a:prstGeom>
          <a:noFill/>
        </p:spPr>
        <p:txBody>
          <a:bodyPr wrap="square" lIns="0" tIns="0" rIns="0" bIns="0">
            <a:spAutoFit/>
          </a:bodyPr>
          <a:lstStyle/>
          <a:p>
            <a:r>
              <a:rPr lang="de-DE" sz="2200" dirty="0">
                <a:latin typeface="+mj-lt"/>
              </a:rPr>
              <a:t>Nach dieser Lektion können Sie:</a:t>
            </a:r>
            <a:endParaRPr lang="en-US" sz="2200" dirty="0">
              <a:latin typeface="+mj-lt"/>
            </a:endParaRPr>
          </a:p>
        </p:txBody>
      </p:sp>
      <p:pic>
        <p:nvPicPr>
          <p:cNvPr id="54" name="Picture 53" descr="Icon of pencil with square behind it">
            <a:extLst>
              <a:ext uri="{FF2B5EF4-FFF2-40B4-BE49-F238E27FC236}">
                <a16:creationId xmlns:a16="http://schemas.microsoft.com/office/drawing/2014/main" id="{F3060C67-BA0A-4E07-B4BF-B77255A4318E}"/>
              </a:ext>
            </a:extLst>
          </p:cNvPr>
          <p:cNvPicPr>
            <a:picLocks/>
          </p:cNvPicPr>
          <p:nvPr/>
        </p:nvPicPr>
        <p:blipFill>
          <a:blip r:embed="rId3"/>
          <a:stretch>
            <a:fillRect/>
          </a:stretch>
        </p:blipFill>
        <p:spPr>
          <a:xfrm>
            <a:off x="637983" y="1578713"/>
            <a:ext cx="732092" cy="732092"/>
          </a:xfrm>
          <a:prstGeom prst="rect">
            <a:avLst/>
          </a:prstGeom>
        </p:spPr>
      </p:pic>
      <p:sp>
        <p:nvSpPr>
          <p:cNvPr id="55" name="TextBox 54">
            <a:extLst>
              <a:ext uri="{FF2B5EF4-FFF2-40B4-BE49-F238E27FC236}">
                <a16:creationId xmlns:a16="http://schemas.microsoft.com/office/drawing/2014/main" id="{5663DE7B-C02C-49B2-AD80-A65FC6146C95}"/>
              </a:ext>
            </a:extLst>
          </p:cNvPr>
          <p:cNvSpPr txBox="1"/>
          <p:nvPr/>
        </p:nvSpPr>
        <p:spPr>
          <a:xfrm>
            <a:off x="1546439" y="1806259"/>
            <a:ext cx="5178211" cy="276999"/>
          </a:xfrm>
          <a:prstGeom prst="rect">
            <a:avLst/>
          </a:prstGeom>
          <a:noFill/>
        </p:spPr>
        <p:txBody>
          <a:bodyPr wrap="square" lIns="0" tIns="0" rIns="0" bIns="0" anchor="ctr">
            <a:spAutoFit/>
          </a:bodyPr>
          <a:lstStyle/>
          <a:p>
            <a:pPr lvl="0"/>
            <a:r>
              <a:rPr lang="de-DE" dirty="0"/>
              <a:t>Plan für </a:t>
            </a:r>
            <a:r>
              <a:rPr lang="de-DE" dirty="0" err="1"/>
              <a:t>Governance</a:t>
            </a:r>
            <a:r>
              <a:rPr lang="de-DE" dirty="0"/>
              <a:t> in Microsoft 365-Gruppen</a:t>
            </a:r>
            <a:endParaRPr lang="en-US" dirty="0"/>
          </a:p>
        </p:txBody>
      </p:sp>
      <p:cxnSp>
        <p:nvCxnSpPr>
          <p:cNvPr id="56" name="Straight Connector 55">
            <a:extLst>
              <a:ext uri="{FF2B5EF4-FFF2-40B4-BE49-F238E27FC236}">
                <a16:creationId xmlns:a16="http://schemas.microsoft.com/office/drawing/2014/main" id="{C582D7FB-AFFD-4225-9BEA-4DE99F04DF21}"/>
              </a:ext>
              <a:ext uri="{C183D7F6-B498-43B3-948B-1728B52AA6E4}">
                <adec:decorative xmlns:adec="http://schemas.microsoft.com/office/drawing/2017/decorative" val="1"/>
              </a:ext>
            </a:extLst>
          </p:cNvPr>
          <p:cNvCxnSpPr>
            <a:cxnSpLocks/>
          </p:cNvCxnSpPr>
          <p:nvPr/>
        </p:nvCxnSpPr>
        <p:spPr>
          <a:xfrm flipV="1">
            <a:off x="1546439" y="2368824"/>
            <a:ext cx="516106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7" name="Picture 56" descr="Icon of screen with gear">
            <a:extLst>
              <a:ext uri="{FF2B5EF4-FFF2-40B4-BE49-F238E27FC236}">
                <a16:creationId xmlns:a16="http://schemas.microsoft.com/office/drawing/2014/main" id="{E6EE3B7A-0A1B-49F9-83CE-7B9D41A24D79}"/>
              </a:ext>
            </a:extLst>
          </p:cNvPr>
          <p:cNvPicPr>
            <a:picLocks/>
          </p:cNvPicPr>
          <p:nvPr/>
        </p:nvPicPr>
        <p:blipFill>
          <a:blip r:embed="rId4"/>
          <a:stretch>
            <a:fillRect/>
          </a:stretch>
        </p:blipFill>
        <p:spPr>
          <a:xfrm>
            <a:off x="637983" y="2437569"/>
            <a:ext cx="732092" cy="732092"/>
          </a:xfrm>
          <a:prstGeom prst="rect">
            <a:avLst/>
          </a:prstGeom>
        </p:spPr>
      </p:pic>
      <p:sp>
        <p:nvSpPr>
          <p:cNvPr id="58" name="TextBox 57">
            <a:extLst>
              <a:ext uri="{FF2B5EF4-FFF2-40B4-BE49-F238E27FC236}">
                <a16:creationId xmlns:a16="http://schemas.microsoft.com/office/drawing/2014/main" id="{AC7FDEF7-D2D5-41B5-A884-3297D2F3FE98}"/>
              </a:ext>
            </a:extLst>
          </p:cNvPr>
          <p:cNvSpPr txBox="1"/>
          <p:nvPr/>
        </p:nvSpPr>
        <p:spPr>
          <a:xfrm>
            <a:off x="1546439" y="2526614"/>
            <a:ext cx="5178211" cy="553998"/>
          </a:xfrm>
          <a:prstGeom prst="rect">
            <a:avLst/>
          </a:prstGeom>
          <a:noFill/>
        </p:spPr>
        <p:txBody>
          <a:bodyPr wrap="square" lIns="0" tIns="0" rIns="0" bIns="0" anchor="ctr">
            <a:spAutoFit/>
          </a:bodyPr>
          <a:lstStyle/>
          <a:p>
            <a:pPr lvl="0"/>
            <a:r>
              <a:rPr lang="de-DE" dirty="0"/>
              <a:t>Erstellen und Verwalten von Microsoft 365-Gruppen</a:t>
            </a:r>
            <a:endParaRPr lang="en-US" dirty="0"/>
          </a:p>
        </p:txBody>
      </p:sp>
      <p:cxnSp>
        <p:nvCxnSpPr>
          <p:cNvPr id="59" name="Straight Connector 58">
            <a:extLst>
              <a:ext uri="{FF2B5EF4-FFF2-40B4-BE49-F238E27FC236}">
                <a16:creationId xmlns:a16="http://schemas.microsoft.com/office/drawing/2014/main" id="{11893D24-B964-4671-BC46-D7C9CC6BB6E9}"/>
              </a:ext>
              <a:ext uri="{C183D7F6-B498-43B3-948B-1728B52AA6E4}">
                <adec:decorative xmlns:adec="http://schemas.microsoft.com/office/drawing/2017/decorative" val="1"/>
              </a:ext>
            </a:extLst>
          </p:cNvPr>
          <p:cNvCxnSpPr>
            <a:cxnSpLocks/>
          </p:cNvCxnSpPr>
          <p:nvPr/>
        </p:nvCxnSpPr>
        <p:spPr>
          <a:xfrm flipV="1">
            <a:off x="1546439" y="3227679"/>
            <a:ext cx="516106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0" name="Picture 59" descr="Icon of a wrench">
            <a:extLst>
              <a:ext uri="{FF2B5EF4-FFF2-40B4-BE49-F238E27FC236}">
                <a16:creationId xmlns:a16="http://schemas.microsoft.com/office/drawing/2014/main" id="{E3C15E23-6F05-417D-BBEB-78502186BF9B}"/>
              </a:ext>
            </a:extLst>
          </p:cNvPr>
          <p:cNvPicPr>
            <a:picLocks/>
          </p:cNvPicPr>
          <p:nvPr/>
        </p:nvPicPr>
        <p:blipFill>
          <a:blip r:embed="rId5"/>
          <a:stretch>
            <a:fillRect/>
          </a:stretch>
        </p:blipFill>
        <p:spPr>
          <a:xfrm>
            <a:off x="637983" y="3296425"/>
            <a:ext cx="732092" cy="732092"/>
          </a:xfrm>
          <a:prstGeom prst="rect">
            <a:avLst/>
          </a:prstGeom>
        </p:spPr>
      </p:pic>
      <p:sp>
        <p:nvSpPr>
          <p:cNvPr id="61" name="TextBox 60">
            <a:extLst>
              <a:ext uri="{FF2B5EF4-FFF2-40B4-BE49-F238E27FC236}">
                <a16:creationId xmlns:a16="http://schemas.microsoft.com/office/drawing/2014/main" id="{3D5A13EF-7852-4F29-885D-31327C0A5A5A}"/>
              </a:ext>
            </a:extLst>
          </p:cNvPr>
          <p:cNvSpPr txBox="1"/>
          <p:nvPr/>
        </p:nvSpPr>
        <p:spPr>
          <a:xfrm>
            <a:off x="1546439" y="3385469"/>
            <a:ext cx="5178211" cy="553998"/>
          </a:xfrm>
          <a:prstGeom prst="rect">
            <a:avLst/>
          </a:prstGeom>
          <a:noFill/>
        </p:spPr>
        <p:txBody>
          <a:bodyPr wrap="square" lIns="0" tIns="0" rIns="0" bIns="0" anchor="ctr">
            <a:spAutoFit/>
          </a:bodyPr>
          <a:lstStyle/>
          <a:p>
            <a:pPr lvl="0"/>
            <a:r>
              <a:rPr lang="de-DE" dirty="0"/>
              <a:t>Konfigurieren der Ablaufrichtlinie von Microsoft 365 Groups</a:t>
            </a:r>
            <a:endParaRPr lang="en-US" dirty="0"/>
          </a:p>
        </p:txBody>
      </p:sp>
      <p:cxnSp>
        <p:nvCxnSpPr>
          <p:cNvPr id="62" name="Straight Connector 61">
            <a:extLst>
              <a:ext uri="{FF2B5EF4-FFF2-40B4-BE49-F238E27FC236}">
                <a16:creationId xmlns:a16="http://schemas.microsoft.com/office/drawing/2014/main" id="{0750022D-D78C-4E2A-B1CE-0BAC0EA3B9D4}"/>
              </a:ext>
              <a:ext uri="{C183D7F6-B498-43B3-948B-1728B52AA6E4}">
                <adec:decorative xmlns:adec="http://schemas.microsoft.com/office/drawing/2017/decorative" val="1"/>
              </a:ext>
            </a:extLst>
          </p:cNvPr>
          <p:cNvCxnSpPr>
            <a:cxnSpLocks/>
          </p:cNvCxnSpPr>
          <p:nvPr/>
        </p:nvCxnSpPr>
        <p:spPr>
          <a:xfrm flipV="1">
            <a:off x="1546439" y="4086534"/>
            <a:ext cx="516106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3" name="Picture 62" descr="Icon of OneNote document">
            <a:extLst>
              <a:ext uri="{FF2B5EF4-FFF2-40B4-BE49-F238E27FC236}">
                <a16:creationId xmlns:a16="http://schemas.microsoft.com/office/drawing/2014/main" id="{EAD06AE2-4280-4C9B-8E65-600CCE01278F}"/>
              </a:ext>
            </a:extLst>
          </p:cNvPr>
          <p:cNvPicPr>
            <a:picLocks/>
          </p:cNvPicPr>
          <p:nvPr/>
        </p:nvPicPr>
        <p:blipFill>
          <a:blip r:embed="rId6"/>
          <a:stretch>
            <a:fillRect/>
          </a:stretch>
        </p:blipFill>
        <p:spPr>
          <a:xfrm>
            <a:off x="637983" y="4155281"/>
            <a:ext cx="732092" cy="732092"/>
          </a:xfrm>
          <a:prstGeom prst="rect">
            <a:avLst/>
          </a:prstGeom>
        </p:spPr>
      </p:pic>
      <p:sp>
        <p:nvSpPr>
          <p:cNvPr id="64" name="TextBox 63">
            <a:extLst>
              <a:ext uri="{FF2B5EF4-FFF2-40B4-BE49-F238E27FC236}">
                <a16:creationId xmlns:a16="http://schemas.microsoft.com/office/drawing/2014/main" id="{78256CEF-19A1-4E14-ADD4-188C81FC3421}"/>
              </a:ext>
            </a:extLst>
          </p:cNvPr>
          <p:cNvSpPr txBox="1"/>
          <p:nvPr/>
        </p:nvSpPr>
        <p:spPr>
          <a:xfrm>
            <a:off x="1546439" y="4244324"/>
            <a:ext cx="5178211" cy="553998"/>
          </a:xfrm>
          <a:prstGeom prst="rect">
            <a:avLst/>
          </a:prstGeom>
          <a:noFill/>
        </p:spPr>
        <p:txBody>
          <a:bodyPr wrap="square" lIns="0" tIns="0" rIns="0" bIns="0" anchor="ctr">
            <a:spAutoFit/>
          </a:bodyPr>
          <a:lstStyle/>
          <a:p>
            <a:pPr lvl="0"/>
            <a:r>
              <a:rPr lang="de-DE" dirty="0"/>
              <a:t>Konfigurieren der Namensrichtlinie von Microsoft 365 Groups</a:t>
            </a:r>
            <a:endParaRPr lang="en-US" dirty="0"/>
          </a:p>
        </p:txBody>
      </p:sp>
      <p:cxnSp>
        <p:nvCxnSpPr>
          <p:cNvPr id="65" name="Straight Connector 64">
            <a:extLst>
              <a:ext uri="{FF2B5EF4-FFF2-40B4-BE49-F238E27FC236}">
                <a16:creationId xmlns:a16="http://schemas.microsoft.com/office/drawing/2014/main" id="{FB15435E-8BC3-4A03-8043-C382C8F26477}"/>
              </a:ext>
              <a:ext uri="{C183D7F6-B498-43B3-948B-1728B52AA6E4}">
                <adec:decorative xmlns:adec="http://schemas.microsoft.com/office/drawing/2017/decorative" val="1"/>
              </a:ext>
            </a:extLst>
          </p:cNvPr>
          <p:cNvCxnSpPr>
            <a:cxnSpLocks/>
          </p:cNvCxnSpPr>
          <p:nvPr/>
        </p:nvCxnSpPr>
        <p:spPr>
          <a:xfrm flipV="1">
            <a:off x="1546439" y="4945389"/>
            <a:ext cx="5161069"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6" name="Picture 65" descr="Icon of a series of squares arranged in a square pattern and a single square below">
            <a:extLst>
              <a:ext uri="{FF2B5EF4-FFF2-40B4-BE49-F238E27FC236}">
                <a16:creationId xmlns:a16="http://schemas.microsoft.com/office/drawing/2014/main" id="{83DFB34C-BCCD-46F2-96BC-6AEDFEC41208}"/>
              </a:ext>
            </a:extLst>
          </p:cNvPr>
          <p:cNvPicPr>
            <a:picLocks/>
          </p:cNvPicPr>
          <p:nvPr/>
        </p:nvPicPr>
        <p:blipFill>
          <a:blip r:embed="rId7"/>
          <a:stretch>
            <a:fillRect/>
          </a:stretch>
        </p:blipFill>
        <p:spPr>
          <a:xfrm>
            <a:off x="637983" y="5014137"/>
            <a:ext cx="732092" cy="732092"/>
          </a:xfrm>
          <a:prstGeom prst="rect">
            <a:avLst/>
          </a:prstGeom>
        </p:spPr>
      </p:pic>
      <p:sp>
        <p:nvSpPr>
          <p:cNvPr id="67" name="TextBox 66">
            <a:extLst>
              <a:ext uri="{FF2B5EF4-FFF2-40B4-BE49-F238E27FC236}">
                <a16:creationId xmlns:a16="http://schemas.microsoft.com/office/drawing/2014/main" id="{512A241F-255A-47A6-BC0E-FD6D31E3B3FE}"/>
              </a:ext>
            </a:extLst>
          </p:cNvPr>
          <p:cNvSpPr txBox="1"/>
          <p:nvPr/>
        </p:nvSpPr>
        <p:spPr>
          <a:xfrm>
            <a:off x="1546439" y="5241679"/>
            <a:ext cx="5178211" cy="276999"/>
          </a:xfrm>
          <a:prstGeom prst="rect">
            <a:avLst/>
          </a:prstGeom>
          <a:noFill/>
        </p:spPr>
        <p:txBody>
          <a:bodyPr wrap="square" lIns="0" tIns="0" rIns="0" bIns="0" anchor="ctr">
            <a:spAutoFit/>
          </a:bodyPr>
          <a:lstStyle/>
          <a:p>
            <a:pPr lvl="0"/>
            <a:r>
              <a:rPr lang="en-US" dirty="0" err="1"/>
              <a:t>Analysieren</a:t>
            </a:r>
            <a:r>
              <a:rPr lang="en-US" dirty="0"/>
              <a:t> von Teams-</a:t>
            </a:r>
            <a:r>
              <a:rPr lang="en-US" dirty="0" err="1"/>
              <a:t>Nutzungsberichten</a:t>
            </a:r>
            <a:endParaRPr lang="en-US" dirty="0"/>
          </a:p>
        </p:txBody>
      </p:sp>
    </p:spTree>
    <p:extLst>
      <p:ext uri="{BB962C8B-B14F-4D97-AF65-F5344CB8AC3E}">
        <p14:creationId xmlns:p14="http://schemas.microsoft.com/office/powerpoint/2010/main" val="78891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11489" y="324566"/>
            <a:ext cx="11239464" cy="861774"/>
          </a:xfrm>
        </p:spPr>
        <p:txBody>
          <a:bodyPr>
            <a:normAutofit fontScale="90000"/>
          </a:bodyPr>
          <a:lstStyle/>
          <a:p>
            <a:pPr algn="l"/>
            <a:r>
              <a:rPr lang="de-DE" dirty="0"/>
              <a:t>Plan für </a:t>
            </a:r>
            <a:r>
              <a:rPr lang="de-DE" dirty="0" err="1"/>
              <a:t>Governance</a:t>
            </a:r>
            <a:r>
              <a:rPr lang="de-DE" dirty="0"/>
              <a:t> in Microsoft 365-Gruppen
</a:t>
            </a:r>
            <a:endParaRPr lang="en-US" dirty="0"/>
          </a:p>
        </p:txBody>
      </p:sp>
      <p:sp>
        <p:nvSpPr>
          <p:cNvPr id="86" name="TextBox 85">
            <a:extLst>
              <a:ext uri="{FF2B5EF4-FFF2-40B4-BE49-F238E27FC236}">
                <a16:creationId xmlns:a16="http://schemas.microsoft.com/office/drawing/2014/main" id="{A8268FBD-2308-49B6-82D7-715BE513AF92}"/>
              </a:ext>
            </a:extLst>
          </p:cNvPr>
          <p:cNvSpPr txBox="1"/>
          <p:nvPr/>
        </p:nvSpPr>
        <p:spPr>
          <a:xfrm>
            <a:off x="603504" y="1078992"/>
            <a:ext cx="11253534" cy="677108"/>
          </a:xfrm>
          <a:prstGeom prst="rect">
            <a:avLst/>
          </a:prstGeom>
          <a:noFill/>
        </p:spPr>
        <p:txBody>
          <a:bodyPr wrap="square" lIns="0" tIns="0" rIns="0" bIns="0">
            <a:spAutoFit/>
          </a:bodyPr>
          <a:lstStyle/>
          <a:p>
            <a:r>
              <a:rPr lang="de-DE" sz="2200" dirty="0">
                <a:latin typeface="+mj-lt"/>
              </a:rPr>
              <a:t>Microsoft 365 Groups ist der anwendungsübergreifende Mitgliedschaftsdienst in O365
</a:t>
            </a:r>
            <a:endParaRPr lang="en-US" sz="2200" dirty="0">
              <a:latin typeface="+mj-lt"/>
            </a:endParaRPr>
          </a:p>
        </p:txBody>
      </p:sp>
      <p:sp>
        <p:nvSpPr>
          <p:cNvPr id="87" name="Text Placeholder 5">
            <a:extLst>
              <a:ext uri="{FF2B5EF4-FFF2-40B4-BE49-F238E27FC236}">
                <a16:creationId xmlns:a16="http://schemas.microsoft.com/office/drawing/2014/main" id="{772B34F2-D51A-43BD-BEF7-04B74B451A31}"/>
              </a:ext>
            </a:extLst>
          </p:cNvPr>
          <p:cNvSpPr txBox="1">
            <a:spLocks/>
          </p:cNvSpPr>
          <p:nvPr/>
        </p:nvSpPr>
        <p:spPr>
          <a:xfrm>
            <a:off x="593953" y="1550213"/>
            <a:ext cx="11277600" cy="1916888"/>
          </a:xfrm>
          <a:prstGeom prst="rect">
            <a:avLst/>
          </a:prstGeom>
          <a:solidFill>
            <a:schemeClr val="bg1">
              <a:lumMod val="95000"/>
            </a:schemeClr>
          </a:solidFill>
          <a:ln>
            <a:noFill/>
          </a:ln>
        </p:spPr>
        <p:txBody>
          <a:bodyPr vert="horz" wrap="square" lIns="137160" tIns="91440" rIns="137160" bIns="91440" rtlCol="0">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rgbClr val="000000"/>
                </a:solidFill>
                <a:latin typeface="+mn-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rgbClr val="000000"/>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rgbClr val="000000"/>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4" kern="1200" spc="0" baseline="0">
                <a:solidFill>
                  <a:srgbClr val="000000"/>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solidFill>
                  <a:srgbClr val="000000"/>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de-DE" sz="2200" dirty="0">
                <a:solidFill>
                  <a:schemeClr val="tx1"/>
                </a:solidFill>
                <a:latin typeface="+mj-lt"/>
              </a:rPr>
              <a:t>Beim Erstellen eines Teams werden folgende Komponenten erstellt:
</a:t>
            </a:r>
            <a:r>
              <a:rPr lang="en-US" sz="1800" dirty="0">
                <a:solidFill>
                  <a:schemeClr val="tx1"/>
                </a:solidFill>
              </a:rPr>
              <a:t>Microsoft 365-Gruppe
</a:t>
            </a:r>
            <a:r>
              <a:rPr lang="en-US" sz="1800" dirty="0" err="1">
                <a:solidFill>
                  <a:schemeClr val="tx1"/>
                </a:solidFill>
              </a:rPr>
              <a:t>Zugeordnete</a:t>
            </a:r>
            <a:r>
              <a:rPr lang="en-US" sz="1800" dirty="0">
                <a:solidFill>
                  <a:schemeClr val="tx1"/>
                </a:solidFill>
              </a:rPr>
              <a:t> SharePoint-</a:t>
            </a:r>
            <a:r>
              <a:rPr lang="en-US" sz="1800" dirty="0" err="1">
                <a:solidFill>
                  <a:schemeClr val="tx1"/>
                </a:solidFill>
              </a:rPr>
              <a:t>Dokumentbibliothek</a:t>
            </a:r>
            <a:r>
              <a:rPr lang="en-US" sz="1800" dirty="0">
                <a:solidFill>
                  <a:schemeClr val="tx1"/>
                </a:solidFill>
              </a:rPr>
              <a:t>
OneNote-</a:t>
            </a:r>
            <a:r>
              <a:rPr lang="en-US" sz="1800" dirty="0" err="1">
                <a:solidFill>
                  <a:schemeClr val="tx1"/>
                </a:solidFill>
              </a:rPr>
              <a:t>Notizbuch</a:t>
            </a:r>
            <a:r>
              <a:rPr lang="en-US" sz="1800" dirty="0">
                <a:solidFill>
                  <a:schemeClr val="tx1"/>
                </a:solidFill>
              </a:rPr>
              <a:t>
</a:t>
            </a:r>
            <a:r>
              <a:rPr lang="en-US" sz="1800" dirty="0" err="1">
                <a:solidFill>
                  <a:schemeClr val="tx1"/>
                </a:solidFill>
              </a:rPr>
              <a:t>Verbindungen</a:t>
            </a:r>
            <a:r>
              <a:rPr lang="en-US" sz="1800" dirty="0">
                <a:solidFill>
                  <a:schemeClr val="tx1"/>
                </a:solidFill>
              </a:rPr>
              <a:t> </a:t>
            </a:r>
            <a:r>
              <a:rPr lang="en-US" sz="1800" dirty="0" err="1">
                <a:solidFill>
                  <a:schemeClr val="tx1"/>
                </a:solidFill>
              </a:rPr>
              <a:t>mit</a:t>
            </a:r>
            <a:r>
              <a:rPr lang="en-US" sz="1800" dirty="0">
                <a:solidFill>
                  <a:schemeClr val="tx1"/>
                </a:solidFill>
              </a:rPr>
              <a:t> </a:t>
            </a:r>
            <a:r>
              <a:rPr lang="en-US" sz="1800" dirty="0" err="1">
                <a:solidFill>
                  <a:schemeClr val="tx1"/>
                </a:solidFill>
              </a:rPr>
              <a:t>anderen</a:t>
            </a:r>
            <a:r>
              <a:rPr lang="en-US" sz="1800" dirty="0">
                <a:solidFill>
                  <a:schemeClr val="tx1"/>
                </a:solidFill>
              </a:rPr>
              <a:t> Office 365-Cloudanwendungen
</a:t>
            </a:r>
          </a:p>
        </p:txBody>
      </p:sp>
      <p:pic>
        <p:nvPicPr>
          <p:cNvPr id="12" name="Picture 11" descr="Office 365 Group features">
            <a:extLst>
              <a:ext uri="{FF2B5EF4-FFF2-40B4-BE49-F238E27FC236}">
                <a16:creationId xmlns:a16="http://schemas.microsoft.com/office/drawing/2014/main" id="{0A223EF2-3EE6-447C-B81F-E5F2D30CFE54}"/>
              </a:ext>
            </a:extLst>
          </p:cNvPr>
          <p:cNvPicPr>
            <a:picLocks noChangeAspect="1"/>
          </p:cNvPicPr>
          <p:nvPr/>
        </p:nvPicPr>
        <p:blipFill rotWithShape="1">
          <a:blip r:embed="rId3"/>
          <a:srcRect l="-2604" t="-5036" r="-2321" b="-1195"/>
          <a:stretch/>
        </p:blipFill>
        <p:spPr>
          <a:xfrm>
            <a:off x="593953" y="3489585"/>
            <a:ext cx="11277600" cy="2940283"/>
          </a:xfrm>
          <a:prstGeom prst="rect">
            <a:avLst/>
          </a:prstGeom>
          <a:noFill/>
          <a:ln w="19050">
            <a:solidFill>
              <a:schemeClr val="accent1"/>
            </a:solidFill>
            <a:headEnd type="none" w="med" len="med"/>
            <a:tailEnd type="none" w="med" len="med"/>
          </a:ln>
          <a:effectLst/>
        </p:spPr>
      </p:pic>
    </p:spTree>
    <p:extLst>
      <p:ext uri="{BB962C8B-B14F-4D97-AF65-F5344CB8AC3E}">
        <p14:creationId xmlns:p14="http://schemas.microsoft.com/office/powerpoint/2010/main" val="260949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2919" y="335996"/>
            <a:ext cx="11239464" cy="430887"/>
          </a:xfrm>
        </p:spPr>
        <p:txBody>
          <a:bodyPr>
            <a:normAutofit fontScale="90000"/>
          </a:bodyPr>
          <a:lstStyle/>
          <a:p>
            <a:pPr algn="l"/>
            <a:r>
              <a:rPr lang="de-DE" dirty="0"/>
              <a:t>Erstellen und Verwalten von Microsoft 365-Gruppen</a:t>
            </a:r>
            <a:endParaRPr lang="en-US" dirty="0"/>
          </a:p>
        </p:txBody>
      </p:sp>
      <p:pic>
        <p:nvPicPr>
          <p:cNvPr id="38" name="Picture 37" descr="Icon of three people">
            <a:extLst>
              <a:ext uri="{FF2B5EF4-FFF2-40B4-BE49-F238E27FC236}">
                <a16:creationId xmlns:a16="http://schemas.microsoft.com/office/drawing/2014/main" id="{85574C9B-12ED-4FE8-975A-1053C71913B0}"/>
              </a:ext>
            </a:extLst>
          </p:cNvPr>
          <p:cNvPicPr>
            <a:picLocks/>
          </p:cNvPicPr>
          <p:nvPr/>
        </p:nvPicPr>
        <p:blipFill>
          <a:blip r:embed="rId3"/>
          <a:stretch>
            <a:fillRect/>
          </a:stretch>
        </p:blipFill>
        <p:spPr>
          <a:xfrm>
            <a:off x="580227" y="1364912"/>
            <a:ext cx="950976" cy="950976"/>
          </a:xfrm>
          <a:prstGeom prst="rect">
            <a:avLst/>
          </a:prstGeom>
        </p:spPr>
      </p:pic>
      <p:sp>
        <p:nvSpPr>
          <p:cNvPr id="39" name="TextBox 38">
            <a:extLst>
              <a:ext uri="{FF2B5EF4-FFF2-40B4-BE49-F238E27FC236}">
                <a16:creationId xmlns:a16="http://schemas.microsoft.com/office/drawing/2014/main" id="{C9DFD878-688B-42AF-8B78-1397119DFE23}"/>
              </a:ext>
            </a:extLst>
          </p:cNvPr>
          <p:cNvSpPr txBox="1"/>
          <p:nvPr/>
        </p:nvSpPr>
        <p:spPr>
          <a:xfrm>
            <a:off x="1819564" y="1394124"/>
            <a:ext cx="9921362" cy="892552"/>
          </a:xfrm>
          <a:prstGeom prst="rect">
            <a:avLst/>
          </a:prstGeom>
          <a:noFill/>
        </p:spPr>
        <p:txBody>
          <a:bodyPr wrap="square" lIns="0" tIns="0" rIns="0" bIns="0" anchor="ctr">
            <a:spAutoFit/>
          </a:bodyPr>
          <a:lstStyle/>
          <a:p>
            <a:r>
              <a:rPr lang="de-DE" sz="2200" dirty="0">
                <a:latin typeface="+mj-lt"/>
                <a:cs typeface="Segoe UI Semilight" panose="020B0402040204020203" pitchFamily="34" charset="0"/>
              </a:rPr>
              <a:t>Erstellen einer neuen Microsoft 365-Gruppe:
</a:t>
            </a:r>
            <a:r>
              <a:rPr lang="de-DE" dirty="0">
                <a:cs typeface="Segoe UI Semilight" panose="020B0402040204020203" pitchFamily="34" charset="0"/>
              </a:rPr>
              <a:t>Benutzer können Microsoft 365-Gruppen in den drei wichtigsten Kommunikationsanwendungen in</a:t>
            </a:r>
            <a:br>
              <a:rPr lang="de-DE" dirty="0">
                <a:cs typeface="Segoe UI Semilight" panose="020B0402040204020203" pitchFamily="34" charset="0"/>
              </a:rPr>
            </a:br>
            <a:r>
              <a:rPr lang="de-DE" dirty="0">
                <a:cs typeface="Segoe UI Semilight" panose="020B0402040204020203" pitchFamily="34" charset="0"/>
              </a:rPr>
              <a:t>Office 365: Outlook, Microsoft Teams und Yammer</a:t>
            </a:r>
            <a:endParaRPr lang="en-US" dirty="0">
              <a:cs typeface="Segoe UI Semilight" panose="020B0402040204020203" pitchFamily="34" charset="0"/>
            </a:endParaRPr>
          </a:p>
        </p:txBody>
      </p:sp>
      <p:cxnSp>
        <p:nvCxnSpPr>
          <p:cNvPr id="42" name="Straight Connector 41">
            <a:extLst>
              <a:ext uri="{FF2B5EF4-FFF2-40B4-BE49-F238E27FC236}">
                <a16:creationId xmlns:a16="http://schemas.microsoft.com/office/drawing/2014/main" id="{28EB83DE-84B0-4D40-BED9-23A79A69B16F}"/>
              </a:ext>
              <a:ext uri="{C183D7F6-B498-43B3-948B-1728B52AA6E4}">
                <adec:decorative xmlns:adec="http://schemas.microsoft.com/office/drawing/2017/decorative" val="1"/>
              </a:ext>
            </a:extLst>
          </p:cNvPr>
          <p:cNvCxnSpPr>
            <a:cxnSpLocks/>
          </p:cNvCxnSpPr>
          <p:nvPr/>
        </p:nvCxnSpPr>
        <p:spPr>
          <a:xfrm>
            <a:off x="1819744" y="2520930"/>
            <a:ext cx="98938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5" name="Picture 44" descr="Icon of arrow pointing forward">
            <a:extLst>
              <a:ext uri="{FF2B5EF4-FFF2-40B4-BE49-F238E27FC236}">
                <a16:creationId xmlns:a16="http://schemas.microsoft.com/office/drawing/2014/main" id="{5CEC00BC-7122-4504-9144-8B131E764351}"/>
              </a:ext>
            </a:extLst>
          </p:cNvPr>
          <p:cNvPicPr>
            <a:picLocks/>
          </p:cNvPicPr>
          <p:nvPr/>
        </p:nvPicPr>
        <p:blipFill>
          <a:blip r:embed="rId4"/>
          <a:stretch>
            <a:fillRect/>
          </a:stretch>
        </p:blipFill>
        <p:spPr>
          <a:xfrm>
            <a:off x="580227" y="2725972"/>
            <a:ext cx="950976" cy="950976"/>
          </a:xfrm>
          <a:prstGeom prst="rect">
            <a:avLst/>
          </a:prstGeom>
        </p:spPr>
      </p:pic>
      <p:sp>
        <p:nvSpPr>
          <p:cNvPr id="48" name="TextBox 47">
            <a:extLst>
              <a:ext uri="{FF2B5EF4-FFF2-40B4-BE49-F238E27FC236}">
                <a16:creationId xmlns:a16="http://schemas.microsoft.com/office/drawing/2014/main" id="{E2E11BCF-4940-4921-B85D-ED21AF3A317E}"/>
              </a:ext>
            </a:extLst>
          </p:cNvPr>
          <p:cNvSpPr txBox="1"/>
          <p:nvPr/>
        </p:nvSpPr>
        <p:spPr>
          <a:xfrm>
            <a:off x="1819564" y="3032183"/>
            <a:ext cx="9921362" cy="338554"/>
          </a:xfrm>
          <a:prstGeom prst="rect">
            <a:avLst/>
          </a:prstGeom>
          <a:noFill/>
        </p:spPr>
        <p:txBody>
          <a:bodyPr wrap="square" lIns="0" tIns="0" rIns="0" bIns="0" anchor="ctr">
            <a:spAutoFit/>
          </a:bodyPr>
          <a:lstStyle/>
          <a:p>
            <a:r>
              <a:rPr lang="de-DE" sz="2200" dirty="0">
                <a:latin typeface="+mj-lt"/>
                <a:cs typeface="Segoe UI Semilight" panose="020B0402040204020203" pitchFamily="34" charset="0"/>
              </a:rPr>
              <a:t>Aktualisieren einer Verteilerliste auf eine Microsoft 365-Gruppe</a:t>
            </a:r>
            <a:endParaRPr lang="en-US" sz="2200" dirty="0">
              <a:latin typeface="+mj-lt"/>
              <a:cs typeface="Segoe UI Semilight" panose="020B0402040204020203" pitchFamily="34" charset="0"/>
            </a:endParaRPr>
          </a:p>
        </p:txBody>
      </p:sp>
      <p:cxnSp>
        <p:nvCxnSpPr>
          <p:cNvPr id="50" name="Straight Connector 49">
            <a:extLst>
              <a:ext uri="{FF2B5EF4-FFF2-40B4-BE49-F238E27FC236}">
                <a16:creationId xmlns:a16="http://schemas.microsoft.com/office/drawing/2014/main" id="{8725349D-87E7-42C1-B810-33C6838A24AA}"/>
              </a:ext>
              <a:ext uri="{C183D7F6-B498-43B3-948B-1728B52AA6E4}">
                <adec:decorative xmlns:adec="http://schemas.microsoft.com/office/drawing/2017/decorative" val="1"/>
              </a:ext>
            </a:extLst>
          </p:cNvPr>
          <p:cNvCxnSpPr>
            <a:cxnSpLocks/>
          </p:cNvCxnSpPr>
          <p:nvPr/>
        </p:nvCxnSpPr>
        <p:spPr>
          <a:xfrm flipV="1">
            <a:off x="1819744" y="3899879"/>
            <a:ext cx="989388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1" name="Picture 50" descr="Icon of a document with data">
            <a:extLst>
              <a:ext uri="{FF2B5EF4-FFF2-40B4-BE49-F238E27FC236}">
                <a16:creationId xmlns:a16="http://schemas.microsoft.com/office/drawing/2014/main" id="{6A08B58E-51AC-484A-9AF3-FEEF3169D5F8}"/>
              </a:ext>
            </a:extLst>
          </p:cNvPr>
          <p:cNvPicPr>
            <a:picLocks/>
          </p:cNvPicPr>
          <p:nvPr/>
        </p:nvPicPr>
        <p:blipFill>
          <a:blip r:embed="rId5"/>
          <a:stretch>
            <a:fillRect/>
          </a:stretch>
        </p:blipFill>
        <p:spPr>
          <a:xfrm>
            <a:off x="580227" y="4104921"/>
            <a:ext cx="950976" cy="950976"/>
          </a:xfrm>
          <a:prstGeom prst="rect">
            <a:avLst/>
          </a:prstGeom>
        </p:spPr>
      </p:pic>
      <p:sp>
        <p:nvSpPr>
          <p:cNvPr id="52" name="TextBox 51">
            <a:extLst>
              <a:ext uri="{FF2B5EF4-FFF2-40B4-BE49-F238E27FC236}">
                <a16:creationId xmlns:a16="http://schemas.microsoft.com/office/drawing/2014/main" id="{A163757C-53EE-49DA-A70C-B765FA6DF3E1}"/>
              </a:ext>
            </a:extLst>
          </p:cNvPr>
          <p:cNvSpPr txBox="1"/>
          <p:nvPr/>
        </p:nvSpPr>
        <p:spPr>
          <a:xfrm>
            <a:off x="1819564" y="3995634"/>
            <a:ext cx="10019959" cy="1169551"/>
          </a:xfrm>
          <a:prstGeom prst="rect">
            <a:avLst/>
          </a:prstGeom>
          <a:noFill/>
        </p:spPr>
        <p:txBody>
          <a:bodyPr wrap="square" lIns="0" tIns="0" rIns="0" bIns="0" anchor="ctr">
            <a:spAutoFit/>
          </a:bodyPr>
          <a:lstStyle/>
          <a:p>
            <a:r>
              <a:rPr lang="de-DE" sz="2200" dirty="0">
                <a:latin typeface="+mj-lt"/>
                <a:cs typeface="Segoe UI Semilight" panose="020B0402040204020203" pitchFamily="34" charset="0"/>
              </a:rPr>
              <a:t>Strategien für die Erstellung von Microsoft 365-Gruppen:
</a:t>
            </a:r>
            <a:r>
              <a:rPr lang="de-DE" dirty="0">
                <a:cs typeface="Segoe UI Semilight" panose="020B0402040204020203" pitchFamily="34" charset="0"/>
              </a:rPr>
              <a:t>Die Erstellung einer Microsoft 365-Gruppe kann auf die Mitglieder einer bestimmten Sicherheitsgruppe beschränkt werden.</a:t>
            </a:r>
            <a:br>
              <a:rPr lang="de-DE" dirty="0">
                <a:cs typeface="Segoe UI Semilight" panose="020B0402040204020203" pitchFamily="34" charset="0"/>
              </a:rPr>
            </a:br>
            <a:r>
              <a:rPr lang="de-DE" dirty="0">
                <a:cs typeface="Segoe UI Semilight" panose="020B0402040204020203" pitchFamily="34" charset="0"/>
              </a:rPr>
              <a:t>Dies kann mit PowerShell</a:t>
            </a:r>
            <a:endParaRPr lang="en-US" dirty="0">
              <a:cs typeface="Segoe UI Semilight" panose="020B0402040204020203" pitchFamily="34" charset="0"/>
            </a:endParaRPr>
          </a:p>
        </p:txBody>
      </p:sp>
      <p:cxnSp>
        <p:nvCxnSpPr>
          <p:cNvPr id="53" name="Straight Connector 52">
            <a:extLst>
              <a:ext uri="{FF2B5EF4-FFF2-40B4-BE49-F238E27FC236}">
                <a16:creationId xmlns:a16="http://schemas.microsoft.com/office/drawing/2014/main" id="{CBF8D6B6-52BE-4D60-A9B9-83E3A7CA61FA}"/>
              </a:ext>
              <a:ext uri="{C183D7F6-B498-43B3-948B-1728B52AA6E4}">
                <adec:decorative xmlns:adec="http://schemas.microsoft.com/office/drawing/2017/decorative" val="1"/>
              </a:ext>
            </a:extLst>
          </p:cNvPr>
          <p:cNvCxnSpPr>
            <a:cxnSpLocks/>
          </p:cNvCxnSpPr>
          <p:nvPr/>
        </p:nvCxnSpPr>
        <p:spPr>
          <a:xfrm>
            <a:off x="1819744" y="5260939"/>
            <a:ext cx="9893887"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4" name="Picture 53" descr="Icon of screen with gear">
            <a:extLst>
              <a:ext uri="{FF2B5EF4-FFF2-40B4-BE49-F238E27FC236}">
                <a16:creationId xmlns:a16="http://schemas.microsoft.com/office/drawing/2014/main" id="{A66F3D63-BC95-4B8B-BE21-59F45EF5F315}"/>
              </a:ext>
            </a:extLst>
          </p:cNvPr>
          <p:cNvPicPr>
            <a:picLocks/>
          </p:cNvPicPr>
          <p:nvPr/>
        </p:nvPicPr>
        <p:blipFill>
          <a:blip r:embed="rId6"/>
          <a:stretch>
            <a:fillRect/>
          </a:stretch>
        </p:blipFill>
        <p:spPr>
          <a:xfrm>
            <a:off x="580227" y="5465980"/>
            <a:ext cx="950976" cy="950976"/>
          </a:xfrm>
          <a:prstGeom prst="rect">
            <a:avLst/>
          </a:prstGeom>
        </p:spPr>
      </p:pic>
      <p:sp>
        <p:nvSpPr>
          <p:cNvPr id="55" name="Rectangle 54">
            <a:extLst>
              <a:ext uri="{FF2B5EF4-FFF2-40B4-BE49-F238E27FC236}">
                <a16:creationId xmlns:a16="http://schemas.microsoft.com/office/drawing/2014/main" id="{94DC5F37-FBD9-4242-8534-1C92BAEDA4D9}"/>
              </a:ext>
            </a:extLst>
          </p:cNvPr>
          <p:cNvSpPr/>
          <p:nvPr/>
        </p:nvSpPr>
        <p:spPr>
          <a:xfrm>
            <a:off x="1819564" y="5772191"/>
            <a:ext cx="9921362" cy="338554"/>
          </a:xfrm>
          <a:prstGeom prst="rect">
            <a:avLst/>
          </a:prstGeom>
        </p:spPr>
        <p:txBody>
          <a:bodyPr wrap="square" lIns="0" tIns="0" rIns="0" bIns="0" anchor="ctr">
            <a:spAutoFit/>
          </a:bodyPr>
          <a:lstStyle/>
          <a:p>
            <a:r>
              <a:rPr lang="en-US" sz="2200" dirty="0" err="1">
                <a:latin typeface="+mj-lt"/>
                <a:cs typeface="Segoe UI Semilight" panose="020B0402040204020203" pitchFamily="34" charset="0"/>
              </a:rPr>
              <a:t>Verwalten</a:t>
            </a:r>
            <a:r>
              <a:rPr lang="en-US" sz="2200" dirty="0">
                <a:latin typeface="+mj-lt"/>
                <a:cs typeface="Segoe UI Semilight" panose="020B0402040204020203" pitchFamily="34" charset="0"/>
              </a:rPr>
              <a:t> </a:t>
            </a:r>
            <a:r>
              <a:rPr lang="en-US" sz="2200" dirty="0" err="1">
                <a:latin typeface="+mj-lt"/>
                <a:cs typeface="Segoe UI Semilight" panose="020B0402040204020203" pitchFamily="34" charset="0"/>
              </a:rPr>
              <a:t>einer</a:t>
            </a:r>
            <a:r>
              <a:rPr lang="en-US" sz="2200" dirty="0">
                <a:latin typeface="+mj-lt"/>
                <a:cs typeface="Segoe UI Semilight" panose="020B0402040204020203" pitchFamily="34" charset="0"/>
              </a:rPr>
              <a:t> Microsoft 365-Gruppe</a:t>
            </a:r>
          </a:p>
        </p:txBody>
      </p:sp>
    </p:spTree>
    <p:extLst>
      <p:ext uri="{BB962C8B-B14F-4D97-AF65-F5344CB8AC3E}">
        <p14:creationId xmlns:p14="http://schemas.microsoft.com/office/powerpoint/2010/main" val="2121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2919" y="335996"/>
            <a:ext cx="11239464" cy="430887"/>
          </a:xfrm>
        </p:spPr>
        <p:txBody>
          <a:bodyPr>
            <a:normAutofit fontScale="90000"/>
          </a:bodyPr>
          <a:lstStyle/>
          <a:p>
            <a:pPr algn="l"/>
            <a:r>
              <a:rPr lang="de-DE" dirty="0"/>
              <a:t>Konfigurieren der Ablaufrichtlinie von Microsoft 365 Groups</a:t>
            </a:r>
            <a:endParaRPr lang="en-US" dirty="0"/>
          </a:p>
        </p:txBody>
      </p:sp>
      <p:sp>
        <p:nvSpPr>
          <p:cNvPr id="22" name="TextBox 21">
            <a:extLst>
              <a:ext uri="{FF2B5EF4-FFF2-40B4-BE49-F238E27FC236}">
                <a16:creationId xmlns:a16="http://schemas.microsoft.com/office/drawing/2014/main" id="{952902E2-0C31-4F00-B799-6AC3190C796C}"/>
              </a:ext>
            </a:extLst>
          </p:cNvPr>
          <p:cNvSpPr txBox="1"/>
          <p:nvPr/>
        </p:nvSpPr>
        <p:spPr>
          <a:xfrm>
            <a:off x="594678" y="1431154"/>
            <a:ext cx="3647766" cy="913696"/>
          </a:xfrm>
          <a:prstGeom prst="rect">
            <a:avLst/>
          </a:prstGeom>
          <a:solidFill>
            <a:schemeClr val="bg1">
              <a:lumMod val="95000"/>
            </a:schemeClr>
          </a:solidFill>
          <a:ln w="19050">
            <a:solidFill>
              <a:srgbClr val="F2F2F2"/>
            </a:solidFill>
          </a:ln>
        </p:spPr>
        <p:txBody>
          <a:bodyPr wrap="square" lIns="91440" tIns="45720" rIns="91440" bIns="45720" anchor="ctr">
            <a:noAutofit/>
          </a:bodyPr>
          <a:lstStyle/>
          <a:p>
            <a:pPr algn="ctr"/>
            <a:r>
              <a:rPr lang="de-DE" sz="2000" dirty="0">
                <a:cs typeface="Segoe UI Semilight" panose="020B0402040204020203" pitchFamily="34" charset="0"/>
              </a:rPr>
              <a:t>Konfigurieren der Ablaufrichtlinie für Microsoft 365-Gruppen</a:t>
            </a:r>
            <a:endParaRPr lang="en-US" sz="2000" dirty="0">
              <a:cs typeface="Segoe UI Semilight" panose="020B0402040204020203" pitchFamily="34" charset="0"/>
            </a:endParaRPr>
          </a:p>
        </p:txBody>
      </p:sp>
      <p:sp>
        <p:nvSpPr>
          <p:cNvPr id="23" name="TextBox 22">
            <a:extLst>
              <a:ext uri="{FF2B5EF4-FFF2-40B4-BE49-F238E27FC236}">
                <a16:creationId xmlns:a16="http://schemas.microsoft.com/office/drawing/2014/main" id="{448726BA-C293-4702-8FD1-DFE8DA77FF3E}"/>
              </a:ext>
            </a:extLst>
          </p:cNvPr>
          <p:cNvSpPr txBox="1"/>
          <p:nvPr/>
        </p:nvSpPr>
        <p:spPr>
          <a:xfrm>
            <a:off x="4399284" y="1431154"/>
            <a:ext cx="3647766" cy="913696"/>
          </a:xfrm>
          <a:prstGeom prst="rect">
            <a:avLst/>
          </a:prstGeom>
          <a:solidFill>
            <a:schemeClr val="bg1">
              <a:lumMod val="95000"/>
            </a:schemeClr>
          </a:solidFill>
          <a:ln w="19050">
            <a:solidFill>
              <a:srgbClr val="F2F2F2"/>
            </a:solidFill>
          </a:ln>
        </p:spPr>
        <p:txBody>
          <a:bodyPr wrap="square" lIns="91440" tIns="45720" rIns="91440" bIns="45720" anchor="ctr">
            <a:noAutofit/>
          </a:bodyPr>
          <a:lstStyle/>
          <a:p>
            <a:pPr algn="ctr"/>
            <a:r>
              <a:rPr lang="en-US" sz="2000" dirty="0" err="1">
                <a:cs typeface="Segoe UI Semilight" panose="020B0402040204020203" pitchFamily="34" charset="0"/>
              </a:rPr>
              <a:t>Benachrichtigung</a:t>
            </a:r>
            <a:r>
              <a:rPr lang="en-US" sz="2000" dirty="0">
                <a:cs typeface="Segoe UI Semilight" panose="020B0402040204020203" pitchFamily="34" charset="0"/>
              </a:rPr>
              <a:t> </a:t>
            </a:r>
            <a:r>
              <a:rPr lang="en-US" sz="2000" dirty="0" err="1">
                <a:cs typeface="Segoe UI Semilight" panose="020B0402040204020203" pitchFamily="34" charset="0"/>
              </a:rPr>
              <a:t>vor</a:t>
            </a:r>
            <a:r>
              <a:rPr lang="en-US" sz="2000" dirty="0">
                <a:cs typeface="Segoe UI Semilight" panose="020B0402040204020203" pitchFamily="34" charset="0"/>
              </a:rPr>
              <a:t> </a:t>
            </a:r>
            <a:r>
              <a:rPr lang="en-US" sz="2000" dirty="0" err="1">
                <a:cs typeface="Segoe UI Semilight" panose="020B0402040204020203" pitchFamily="34" charset="0"/>
              </a:rPr>
              <a:t>einem</a:t>
            </a:r>
            <a:br>
              <a:rPr lang="en-US" sz="2000" dirty="0">
                <a:cs typeface="Segoe UI Semilight" panose="020B0402040204020203" pitchFamily="34" charset="0"/>
              </a:rPr>
            </a:br>
            <a:r>
              <a:rPr lang="en-US" sz="2000" dirty="0" err="1">
                <a:cs typeface="Segoe UI Semilight" panose="020B0402040204020203" pitchFamily="34" charset="0"/>
              </a:rPr>
              <a:t>Gruppenablauf</a:t>
            </a:r>
            <a:endParaRPr lang="en-US" sz="2000" dirty="0">
              <a:cs typeface="Segoe UI Semilight" panose="020B0402040204020203" pitchFamily="34" charset="0"/>
            </a:endParaRPr>
          </a:p>
        </p:txBody>
      </p:sp>
      <p:sp>
        <p:nvSpPr>
          <p:cNvPr id="24" name="TextBox 23">
            <a:extLst>
              <a:ext uri="{FF2B5EF4-FFF2-40B4-BE49-F238E27FC236}">
                <a16:creationId xmlns:a16="http://schemas.microsoft.com/office/drawing/2014/main" id="{4FBF1646-2C07-4190-81D8-6C82F79FBE33}"/>
              </a:ext>
            </a:extLst>
          </p:cNvPr>
          <p:cNvSpPr txBox="1"/>
          <p:nvPr/>
        </p:nvSpPr>
        <p:spPr>
          <a:xfrm>
            <a:off x="8203891" y="1431154"/>
            <a:ext cx="3647766" cy="913696"/>
          </a:xfrm>
          <a:prstGeom prst="rect">
            <a:avLst/>
          </a:prstGeom>
          <a:solidFill>
            <a:schemeClr val="bg1">
              <a:lumMod val="95000"/>
            </a:schemeClr>
          </a:solidFill>
          <a:ln w="19050">
            <a:solidFill>
              <a:srgbClr val="F2F2F2"/>
            </a:solidFill>
          </a:ln>
        </p:spPr>
        <p:txBody>
          <a:bodyPr wrap="square" lIns="91440" tIns="45720" rIns="91440" bIns="45720" anchor="ctr">
            <a:noAutofit/>
          </a:bodyPr>
          <a:lstStyle/>
          <a:p>
            <a:pPr algn="ctr"/>
            <a:r>
              <a:rPr lang="en-US" sz="2000" dirty="0">
                <a:cs typeface="Segoe UI Semilight" panose="020B0402040204020203" pitchFamily="34" charset="0"/>
              </a:rPr>
              <a:t>30-Tage-Gruppe</a:t>
            </a:r>
            <a:br>
              <a:rPr lang="en-US" sz="2000" dirty="0">
                <a:cs typeface="Segoe UI Semilight" panose="020B0402040204020203" pitchFamily="34" charset="0"/>
              </a:rPr>
            </a:br>
            <a:r>
              <a:rPr lang="en-US" sz="2000" dirty="0" err="1">
                <a:cs typeface="Segoe UI Semilight" panose="020B0402040204020203" pitchFamily="34" charset="0"/>
              </a:rPr>
              <a:t>Wiederherstellung</a:t>
            </a:r>
            <a:endParaRPr lang="en-US" sz="2000" dirty="0">
              <a:cs typeface="Segoe UI Semilight" panose="020B0402040204020203" pitchFamily="34" charset="0"/>
            </a:endParaRPr>
          </a:p>
        </p:txBody>
      </p:sp>
      <p:sp>
        <p:nvSpPr>
          <p:cNvPr id="25" name="Rectangle 24">
            <a:extLst>
              <a:ext uri="{FF2B5EF4-FFF2-40B4-BE49-F238E27FC236}">
                <a16:creationId xmlns:a16="http://schemas.microsoft.com/office/drawing/2014/main" id="{92F695DD-18CD-43F7-9560-EB96F79E2571}"/>
              </a:ext>
              <a:ext uri="{C183D7F6-B498-43B3-948B-1728B52AA6E4}">
                <adec:decorative xmlns:adec="http://schemas.microsoft.com/office/drawing/2017/decorative" val="1"/>
              </a:ext>
            </a:extLst>
          </p:cNvPr>
          <p:cNvSpPr/>
          <p:nvPr/>
        </p:nvSpPr>
        <p:spPr bwMode="auto">
          <a:xfrm>
            <a:off x="600059" y="2496457"/>
            <a:ext cx="11256979" cy="4067856"/>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4" descr="Screenshot of Expiration policy in AzureAD">
            <a:extLst>
              <a:ext uri="{FF2B5EF4-FFF2-40B4-BE49-F238E27FC236}">
                <a16:creationId xmlns:a16="http://schemas.microsoft.com/office/drawing/2014/main" id="{64A5190A-C807-4E19-B04A-3A23E90D297A}"/>
              </a:ext>
            </a:extLst>
          </p:cNvPr>
          <p:cNvPicPr>
            <a:picLocks noChangeAspect="1"/>
          </p:cNvPicPr>
          <p:nvPr/>
        </p:nvPicPr>
        <p:blipFill rotWithShape="1">
          <a:blip r:embed="rId3"/>
          <a:srcRect r="12665" b="18905"/>
          <a:stretch/>
        </p:blipFill>
        <p:spPr>
          <a:xfrm>
            <a:off x="2020105" y="2663265"/>
            <a:ext cx="8416887" cy="3734240"/>
          </a:xfrm>
          <a:prstGeom prst="rect">
            <a:avLst/>
          </a:prstGeom>
          <a:solidFill>
            <a:schemeClr val="bg1"/>
          </a:solidFill>
          <a:ln w="6350">
            <a:noFill/>
          </a:ln>
          <a:effectLst/>
        </p:spPr>
      </p:pic>
    </p:spTree>
    <p:extLst>
      <p:ext uri="{BB962C8B-B14F-4D97-AF65-F5344CB8AC3E}">
        <p14:creationId xmlns:p14="http://schemas.microsoft.com/office/powerpoint/2010/main" val="263606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indows Server 8">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indows Server 8">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20305D32150D746ACEC7EE1F47590FB" ma:contentTypeVersion="6" ma:contentTypeDescription="Create a new document." ma:contentTypeScope="" ma:versionID="746257e1c0fe7a193b50a095ef0cf23b">
  <xsd:schema xmlns:xsd="http://www.w3.org/2001/XMLSchema" xmlns:xs="http://www.w3.org/2001/XMLSchema" xmlns:p="http://schemas.microsoft.com/office/2006/metadata/properties" xmlns:ns1="http://schemas.microsoft.com/sharepoint/v3" xmlns:ns2="0aa551a1-3cd1-453b-b985-d0d43f91ae14" targetNamespace="http://schemas.microsoft.com/office/2006/metadata/properties" ma:root="true" ma:fieldsID="679c3d1da17c3f50555982f083aaba9b" ns1:_="" ns2:_="">
    <xsd:import namespace="http://schemas.microsoft.com/sharepoint/v3"/>
    <xsd:import namespace="0aa551a1-3cd1-453b-b985-d0d43f91ae1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a551a1-3cd1-453b-b985-d0d43f91ae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10db0749-eddb-4627-97e5-bcd86b41c8cd"/>
    <ds:schemaRef ds:uri="http://purl.org/dc/elements/1.1/"/>
    <ds:schemaRef ds:uri="http://purl.org/dc/dcmitype/"/>
    <ds:schemaRef ds:uri="http://www.w3.org/XML/1998/namespace"/>
    <ds:schemaRef ds:uri="http://schemas.microsoft.com/office/infopath/2007/PartnerControls"/>
    <ds:schemaRef ds:uri="a4bc753f-e3bb-4cba-8373-da173ea1515c"/>
    <ds:schemaRef ds:uri="http://schemas.microsoft.com/office/2006/documentManagement/types"/>
    <ds:schemaRef ds:uri="http://schemas.microsoft.com/office/2006/metadata/properties"/>
    <ds:schemaRef ds:uri="http://purl.org/dc/terms/"/>
    <ds:schemaRef ds:uri="http://schemas.microsoft.com/sharepoint/v3"/>
  </ds:schemaRefs>
</ds:datastoreItem>
</file>

<file path=customXml/itemProps3.xml><?xml version="1.0" encoding="utf-8"?>
<ds:datastoreItem xmlns:ds="http://schemas.openxmlformats.org/officeDocument/2006/customXml" ds:itemID="{51F09674-5F59-436E-BEA1-49E27BCCD5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aa551a1-3cd1-453b-b985-d0d43f91ae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3221</Words>
  <Application>Microsoft Office PowerPoint</Application>
  <PresentationFormat>Benutzerdefiniert</PresentationFormat>
  <Paragraphs>341</Paragraphs>
  <Slides>34</Slides>
  <Notes>33</Notes>
  <HiddenSlides>0</HiddenSlides>
  <MMClips>0</MMClips>
  <ScaleCrop>false</ScaleCrop>
  <HeadingPairs>
    <vt:vector size="6" baseType="variant">
      <vt:variant>
        <vt:lpstr>Verwendete Schriftarten</vt:lpstr>
      </vt:variant>
      <vt:variant>
        <vt:i4>7</vt:i4>
      </vt:variant>
      <vt:variant>
        <vt:lpstr>Design</vt:lpstr>
      </vt:variant>
      <vt:variant>
        <vt:i4>2</vt:i4>
      </vt:variant>
      <vt:variant>
        <vt:lpstr>Folientitel</vt:lpstr>
      </vt:variant>
      <vt:variant>
        <vt:i4>34</vt:i4>
      </vt:variant>
    </vt:vector>
  </HeadingPairs>
  <TitlesOfParts>
    <vt:vector size="43" baseType="lpstr">
      <vt:lpstr>Arial</vt:lpstr>
      <vt:lpstr>Calibri</vt:lpstr>
      <vt:lpstr>Lucida Console</vt:lpstr>
      <vt:lpstr>Segoe UI</vt:lpstr>
      <vt:lpstr>Segoe UI Light</vt:lpstr>
      <vt:lpstr>Sony Music Sans Light</vt:lpstr>
      <vt:lpstr>Wingdings</vt:lpstr>
      <vt:lpstr>Windows Server 8</vt:lpstr>
      <vt:lpstr>1_Windows Server 8</vt:lpstr>
      <vt:lpstr>MS Teams – Implementieren  von Microsoft Teams </vt:lpstr>
      <vt:lpstr>Modul 2: Implementieren von Microsoft Teams Governance, Sicherheit und Compliance
</vt:lpstr>
      <vt:lpstr>Remigiusz Suszkiewicz (B.A.)</vt:lpstr>
      <vt:lpstr>Modul 2 Agenda</vt:lpstr>
      <vt:lpstr>Lektion 1: Implementieren von Governance und Lifecycle Management für  Microsoft Teams</vt:lpstr>
      <vt:lpstr>Einführung in den Unterricht  
</vt:lpstr>
      <vt:lpstr>Plan für Governance in Microsoft 365-Gruppen
</vt:lpstr>
      <vt:lpstr>Erstellen und Verwalten von Microsoft 365-Gruppen</vt:lpstr>
      <vt:lpstr>Konfigurieren der Ablaufrichtlinie von Microsoft 365 Groups</vt:lpstr>
      <vt:lpstr>Konfigurieren der Namensrichtlinie von Microsoft 365 Groups</vt:lpstr>
      <vt:lpstr>Microsoft Teams-Verwendungsberichte
</vt:lpstr>
      <vt:lpstr>Microsoft 365-Nutzungsberichte</vt:lpstr>
      <vt:lpstr>Lektion 2: Implementieren der Sicherheit für Microsoft Teams</vt:lpstr>
      <vt:lpstr>Einführung in den Unterricht </vt:lpstr>
      <vt:lpstr>Microsoft Teams-Authentifizierung</vt:lpstr>
      <vt:lpstr>Konfigurieren des bedingten Zugriffs und der MFA für Microsoft Teams</vt:lpstr>
      <vt:lpstr>Zuweisen von Microsoft Teams-Administratorrollen</vt:lpstr>
      <vt:lpstr>Implementieren des Bedrohungsmanagements für Microsoft-Teams</vt:lpstr>
      <vt:lpstr>Sicherheitsberichte und Warnungen für Microsoft Teams</vt:lpstr>
      <vt:lpstr>Lektion 3: Implementieren der Compliance für Microsoft Teams</vt:lpstr>
      <vt:lpstr>Einführung in den Unterricht</vt:lpstr>
      <vt:lpstr>Erstellen und Verwalten von Empfindlichkeitsetiketten (1/2) </vt:lpstr>
      <vt:lpstr>Erstellen und Verwalten von Empfindlichkeitsetiketten (2/2) </vt:lpstr>
      <vt:lpstr>Erstellen und Verwalten von Aufbewahrungsrichtlinien</vt:lpstr>
      <vt:lpstr>Erstellen und Verwalten von DLP-Richtlinien</vt:lpstr>
      <vt:lpstr>Erstellen und Verwalten von eDiscovery-Fällen</vt:lpstr>
      <vt:lpstr>Bereitstellen der Kommunikationskonformität</vt:lpstr>
      <vt:lpstr>Verwenden der Bereichsverzeichnissuche</vt:lpstr>
      <vt:lpstr>Verwalten von Anfragen von DSGVO-Datensubjekten</vt:lpstr>
      <vt:lpstr>Erstellen einer Richtlinie für Informationsbarrieren</vt:lpstr>
      <vt:lpstr>Erstellen einer Richtlinie für Informationsbarrieren  </vt:lpstr>
      <vt:lpstr>Erstellen von Sicherheits- und Compliancewarnungen für Microsoft Teams</vt:lpstr>
      <vt:lpstr>Übung: Konfigurieren von Sicherheit und Compliance für Teams und Inhalte</vt:lpstr>
      <vt:lpstr>Übungen zu Modul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2: Implement Microsoft Teams governance, security and compliance</dc:title>
  <dc:creator>Evelyn Sheahan</dc:creator>
  <cp:lastModifiedBy>Remigiusz Suszkiewicz</cp:lastModifiedBy>
  <cp:revision>17</cp:revision>
  <dcterms:created xsi:type="dcterms:W3CDTF">2020-04-30T00:33:59Z</dcterms:created>
  <dcterms:modified xsi:type="dcterms:W3CDTF">2021-01-14T16:00:34Z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0x010100020305D32150D746ACEC7EE1F47590FB</vt:lpwstr>
  </property>
</Properties>
</file>